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im Alltag und im Unterricht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связывает здоровье, язык, учебу и командную жизнь.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звучит в школьных заданиях, разговорах и новостях. Она помогает говорить о здоровье, тренировках, клубах, соревнованиях и повседневной активности, а также понимать немецкоязычную спортивную культуру.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немецком языке и культуре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831" y="2924690"/>
            <a:ext cx="126788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775" y="3674593"/>
            <a:ext cx="144900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831" y="4424498"/>
            <a:ext cx="126788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немецкая лексика по теме Sport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Sport, die Mannschaft, der Trainer, das Tor и die Gesundheit составляют базу темы. Они нужны для описания игры, команды, результата и самочувствия.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используются trainieren, spielen, laufen, schwimmen, springen, gewinnen и verlieren. Эти глаголы позволяют точно описывать тренировку, матч и спортивный результат.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regelmäßig Sport treiben и im Verein trainieren показывают привычку, а не разовое действие. Они особенно удобны в устных ответах и коротких монологах.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 цели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an einem Wettkampf teilnehmen, fit bleiben и gewinnen помогают говорить о мотивации и достижениях. С их помощью легко описывать учебные и спортивные ситуации.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sich gesund ernähren и Sport treiben связывает физическую активность с режимом дня. Такая лексика часто встречается в темах о подростках и здоровье.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видов спорта в немецкой лексике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названия видов спорта сочетаются с типичными глаголами и описывают разные качества.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видов спорта чаще всего сочетаются с простыми глаголами действия, поэтому тема удобна для закрепления базовых моделей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уровня A2–B1, общеупотребительные немецкие словари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занимаются спортом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заметны мотивы, связанные с самочувствием, общением и эмоциональной разгрузкой.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участия — практическая польза и социальная вовлеченность; учебная тема спорта тоже поддерживает интерес.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спорта для старшей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man über Sport auf Deutsch spricht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устного высказывания на уроке немецкого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спорт: уроки, секции и соревнования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площадке старшеклассники начинают с короткой разминки: бег на месте, упражнения на координацию и работу в парах. После этого группа делится на команды, и занятие проходит динамично, но организованно. Такой формат хорошо подходит для описания школьного дня на немецком языке.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Секция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спортивном зале после звонка остаются ребята, которые ходят на волейбол, футбол или танцы. Тренер задает темп, а ученики повторяют упражнения и следят за техникой. Именно такие сцены часто связывают школьный спорт с досугом и регулярными занятиями.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соревнование внутри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команды обсуждают тактику, проверяют форму и настраиваются на игру. На трибунах слышны одноклассники и учителя, а сам матч превращается в событие для всей школы. Это наглядный пример того, как спорт объединяет учебу и 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укрепляют сердце, легкие и мышцы, а также помогают удерживать нормальную массу тела. Для подростков это особенно важно при длительном сидении за партой и подготовке к экзаменам.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поддерживает осанку, повышает общий уровень энергии и уменьшает последствия малоподвижного образа жизни. После уроков спорт помогает быстрее переключиться, а в режиме дня естественно появляются слова morgens и regelmäßig.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положительно влияет на сон и снижает напряжение перед контрольными. Поэтому спорт полезен не только для тела, но и для концентрации, саморегуляции и устойчивости к учебной нагрузке.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спорта для здоровья старшеклассников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качества, которые формирует спорт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развивает Selbstdisziplin и Durchhaltevermögen: чтобы добиться результата, нужно тренироваться регулярно, не пропускать занятия и выдерживать длительную нагрузку. Это особенно полезно в старшей школе.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формируют Teamgeist и Verantwortungsgefühl. Участники учатся договариваться, доверять партнерам и выполнять свою роль, а не командовать каждым движением.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учат спокойно принимать поражение и делать выводы из ошибок. Такой опыт помогает старшеклассникам сохранять мотивацию, готовиться к экзаменам и увереннее смотреть на будущее.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и факторы выбора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привлекают молодежь не одинаково: одни выбирают игру, другие — удобный режим и понятные правила.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сильнее всего влияют доступность и инфраструктура; командные виды спорта выигрывают за счет школьной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спорта для старшей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3933" y="1835943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спортивной культуры в Германии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клуб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Verein объединяет детей, подростков и взрослых в регулярную систему занятий. Через клубы легче поддерживать режим тренировок, участвовать в соревнованиях и чувствовать себя частью стабильного сообщества.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и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Mitgliedschaft дает доступ к тренировкам, внутренним турнирам и совместным мероприятиям. Для школьников это удобный формат, где спорт становится привычной частью недели, а не разовой активностью.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легкая атлетика, плавание и зимние виды спорта часто присутствуют в новостях и школьных текстах. Они формируют общий словарь, который помогает понимать медиатексты и обсуждения.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Training, Meisterschaft и Turnier — типичные слова спортивной среды. Федерация задает правила, а соревнования показывают результат подготовки, дисциплины и командной работы на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регулярных тренировок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польза спорта проявляется только при разумной нагрузке, технике безопасности и восстановлении.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тренировок максимален, когда нагрузка дозирована, техника контролируется, а отдых и командная дисциплина не игнорируются.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спортивная практика и общие рекомендации по физической активности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строить высказывание о спорте по-немецки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 и 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короткого ответа удобно начать с любимого вида спорта, затем указать частоту занятий и место тренировок. Такая схема делает речь логичной и легко запоминается на уроке.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оценка видов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видов спорта полезны простые оценки: командный, полезный, доступный, гибкий. Эти модели помогают не только говорить о спорте, но и аргументировать свое мнение.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теме Sport: от словаря к ответу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учебную работу на уроке немецкого языка: сначала активизируется лексика, затем она переносится в связное высказывание.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игра, правила и спортивная этика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означает уважение к правилам, сопернику и собственному результату. В спорте ценится не только победа, но и способ, которым она достигнута.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этики — симуляция, грубость, намеренный фол и допинг. Они разрушают доверие к соревнованию и создают несправедливое преимущество.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эта тема важна как пример ответственности. Спорт учит признавать ошибки, соблюдать договоренности и уважать общий порядок игры.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fair, ehrlich, respektvoll и Regel помогают точно описывать поведение спортсмена. Они часто встречаются в текстах о соревнованиях и командной культуре.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травм у школьников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связаны не с самим видом спорта, а с организацией нагрузки, самоконтролем и игнорированием базовых правил безопасности.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проста: разминка, техника, постепенность и отдых заметно снижают риск повреждений 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спортивной практики и общих рекомендаций по профилактике травм, без привязки к одной выборке
</a:t>
            </a:r>
            <a:endParaRPr lang="en-US" sz="6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равные возможности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спорт все чаще включает адаптивные форматы и школьные программы, где участвовать могут ученики с разными возможностями. Это расширяет понятие спортивной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соревнования показывают, что результат зависит не только от физических ограничений, но и от подготовки, техники и силы воли. Спорт становится пространством достижений.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Inklusion, Barrierefreiheit и Teilhabe описывают доступность спорта в широком смысле. Они помогают говорить о равных шансах, уважении и практической поддержке.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объединяет людей независимо от здоровья, возраста и опыта. Для школьников это важный пример того, как общество может строить среду на основе уважения.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спортивные события в немецкоязычном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внимание растет во время трансляций и обсуждений в соцсетях, где спортивная лексика быстро переходит в повседневную речь.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событие, тем сильнее его влияние на медиаречь и словарь учащихся: спорт становится частью общего культурного обсуждения.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 регулярности медийного внимания в Германии, Австрии и Швейцарии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сфере спорта и языковые перспективы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открывает не только путь спортсмена, но и профессии тренера, судьи, врача, физиотерапевта и спортивного журналиста. Для старшеклассников это связь между хобби и карьерой.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полезно различать Beruf, Ausbildung и Studium. Эти слова помогают описывать профессиональный маршрут и говорить о том, как спорт становится частью образования.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спортивная сфера требует не только физической подготовки, но и знаний, ответственности и коммуникации. Поэтому она важна и как учебный, и как жизненный ориентир.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verbindet здоровье, язык и личную ответственность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помогает говорить о реальной жизни: о привычках, школе, мотивации и выборе. Для 11 класса это не только полезная лексика, но и понятная модель активного, осознанного образа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2026-05-20T21:17:32Z</dcterms:created>
  <dcterms:modified xsi:type="dcterms:W3CDTF">2026-05-20T21:17:32Z</dcterms:modified>
</cp:coreProperties>
</file>