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1376" y="360000"/>
            <a:ext cx="3342498" cy="4388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294050"/>
            <a:ext cx="4895700" cy="179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Расположение прямой относительно системы координат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566550" y="3492200"/>
            <a:ext cx="4414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Разберём, как прямая читается и строится на координатной плоскости.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4130700" cy="6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4200" y="1346463"/>
            <a:ext cx="3739800" cy="31006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695850" y="1718675"/>
            <a:ext cx="3995400" cy="251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Координатная плоскость помогает точно показать, где проходит прямая. Оси Ox и Oy, начало координат и одинаковая шкала делают график понятным: по нему легко видеть наклон, пересечения и направление линии.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Координатная плоскость: язык графиков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402200" y="2282663"/>
            <a:ext cx="2631600" cy="17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Прямую можно задать уравнением или двумя точками. На плоскости каждое её положение соответствует набору точек, которые удовлетворяют одному правилу.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02200" y="1543050"/>
            <a:ext cx="26316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задания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256200" y="2282663"/>
            <a:ext cx="2631600" cy="17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y = kx + b описывает все точки прямой. По ней находят значения для построения, а по готовому графику можно восстановить уравнение.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256200" y="1543050"/>
            <a:ext cx="26316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формулы и графика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6110200" y="2282663"/>
            <a:ext cx="2631600" cy="17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известны две точки, прямая определяется однозначно. Через них можно провести только одну линию, поэтому такой способ тоже очень удобен.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6110200" y="1543050"/>
            <a:ext cx="26316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точки
</a:t>
            </a:r>
            <a:endParaRPr lang="en-US" sz="1600" dirty="0"/>
          </a:p>
        </p:txBody>
      </p:sp>
      <p:sp>
        <p:nvSpPr>
          <p:cNvPr id="14" name="Text 7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задать прямую в системе координат
</a:t>
            </a:r>
            <a:endParaRPr lang="en-US" sz="2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9400" y="1279426"/>
            <a:ext cx="4214700" cy="339974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587934" y="2012275"/>
            <a:ext cx="3637605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k отвечает за наклон. Если k больше нуля, прямая поднимается слева направо; если меньше нуля, она опускается. Чем больше |k|, тем линия круче.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7700" y="1575050"/>
            <a:ext cx="3637500" cy="33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Наклон прямой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87934" y="3732325"/>
            <a:ext cx="36375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b показывает, где график пересекает ось Oy. Оно сдвигает прямую вверх или вниз, поэтому удобно сразу читать точку (0; b).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87700" y="3295100"/>
            <a:ext cx="3637500" cy="33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Сдвиг по вертикали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y = kx + b: где живут k и b
</a:t>
            </a:r>
            <a:endParaRPr lang="en-US" sz="2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7707" y="1270534"/>
            <a:ext cx="4146300" cy="34093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762950" y="1570575"/>
            <a:ext cx="3706500" cy="5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модуль k, тем сильнее меняется y при одинаковом изменении x. Поэтому прямая становится круче и заметнее отклоняется от горизонтали.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2938" y="1170000"/>
            <a:ext cx="37065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Крутизна графика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62950" y="4081025"/>
            <a:ext cx="3706500" cy="5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увидеть направление, достаточно выбрать две точки и сравнить их высоту. При положительном k график идёт вверх вправо, при отрицательном — вниз вправо.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762938" y="3680450"/>
            <a:ext cx="37065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 движения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762950" y="2825800"/>
            <a:ext cx="3706500" cy="5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k = 0, прямая не поднимается и не опускается. Получается горизонтальная линия, где все точки имеют одно и то же значение y.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762938" y="2425225"/>
            <a:ext cx="37065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Нулевой наклон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коэффициента k
</a:t>
            </a:r>
            <a:endParaRPr lang="en-US" sz="2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120707"/>
            <a:ext cx="8424000" cy="195792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3625250"/>
            <a:ext cx="3970500" cy="78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b равно значению y при x = 0. Поэтому его ищут в точке, где прямая пересекает вертикальную ось, и записывают как координату (0; b).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3209800"/>
            <a:ext cx="39705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при x = 0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662400" y="3625250"/>
            <a:ext cx="3970500" cy="78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график проходит через ось Oy выше начала координат, b положительное; если ниже, b отрицательное. Это сразу показывает, как расположен график относительно центра.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62400" y="3209800"/>
            <a:ext cx="39705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читать знак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коэффициента b
</a:t>
            </a:r>
            <a:endParaRPr lang="en-US" sz="2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686" y="1549693"/>
            <a:ext cx="8410629" cy="3130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033397"/>
            <a:ext cx="8424000" cy="3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Пошаговое построение прямой по заданному уравнению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построить прямую по уравнению
</a:t>
            </a:r>
            <a:endParaRPr lang="en-US" sz="2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7707" y="1270534"/>
            <a:ext cx="4146300" cy="34093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762950" y="1570575"/>
            <a:ext cx="3706500" cy="5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Подставим x = 0: получаем y = -1. Это сразу даёт точку пересечения с осью Oy — (0; -1), то есть ниже начала координат.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2938" y="1170000"/>
            <a:ext cx="37065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точка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62950" y="4081025"/>
            <a:ext cx="3706500" cy="5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Соединив две точки прямой линией, получаем график, который идёт вверх слева направо. Формула с положительным k задаёт именно такой наклон.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762938" y="3680450"/>
            <a:ext cx="37065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графика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762950" y="2825800"/>
            <a:ext cx="3706500" cy="5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Возьмём x = 1: тогда y = 1. Вторая точка — (1; 1), и она находится выше оси Ox, что показывает рост графика.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762938" y="2425225"/>
            <a:ext cx="37065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точка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построения: y = 2x — 1
</a:t>
            </a:r>
            <a:endParaRPr lang="en-US" sz="2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0000" y="1108175"/>
            <a:ext cx="8424000" cy="1957922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3625250"/>
            <a:ext cx="2631600" cy="78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пересечения с осью Ox всегда имеет координату y = 0. Это значит, что нужно подставить в уравнение нулевое значение y и найти x.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3209800"/>
            <a:ext cx="26316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Условие пересечения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52400" y="3625250"/>
            <a:ext cx="2631600" cy="78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построения такие точки особенно полезны вместе с пересечением оси Oy. Две опорные точки позволяют быстро и точно провести всю прямую.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152400" y="3209800"/>
            <a:ext cx="26316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256200" y="3625250"/>
            <a:ext cx="2631600" cy="78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Полученная точка лежит на горизонтальной оси. Она показывает, где прямая проходит через уровень y = 0 и меняет знак значений выше или ниже оси.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3256200" y="3209800"/>
            <a:ext cx="26316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точка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Пересечение с осью Ox
</a:t>
            </a:r>
            <a:endParaRPr lang="en-US" sz="2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717581"/>
            <a:ext cx="8345100" cy="186623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497264" y="1615417"/>
            <a:ext cx="2458703" cy="89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Подставляя x = 0, получаем y = 3, значит прямая пересекает ось Oy в точке (0; 3). Это сразу показывает, где график начинается на вертикальной оси.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97264" y="1268292"/>
            <a:ext cx="2458703" cy="3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Пересечение с Oy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180389" y="1615417"/>
            <a:ext cx="2458703" cy="89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найденные точки достаточно, чтобы провести всю прямую. Наклон отрицательный: при движении вправо график опускается, потому что коэффициент при x равен -1.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180389" y="1268292"/>
            <a:ext cx="2458703" cy="3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Наклон графика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338827" y="1615417"/>
            <a:ext cx="2458703" cy="89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y = 0, уравнение даёт x = 3. Точка (3; 0) лежит на оси Ox и показывает место, где прямая переходит через горизонтальную ось.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3338827" y="1268292"/>
            <a:ext cx="2458703" cy="3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Пересечение с Ox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 двумя пересечениями осей
</a:t>
            </a:r>
            <a:endParaRPr lang="en-US" sz="2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7707" y="1270534"/>
            <a:ext cx="4146300" cy="34093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762950" y="1477055"/>
            <a:ext cx="37065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выберите на графике две точки с целыми координатами. Чем точнее они читаются, тем надёжнее получится результат, потому что формула наклона опирается именно на разность координат.
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762950" y="1244654"/>
            <a:ext cx="37065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точек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762950" y="4186205"/>
            <a:ext cx="37065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точки (0; 2) и (2; 6) дают k = 2 и b = 2. Это значит, что прямая идёт вверх и проходит через две единицы на оси Oy.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762950" y="3953804"/>
            <a:ext cx="37065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 примере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762950" y="3283155"/>
            <a:ext cx="37065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посмотрите, где прямая пересекает ось Oy. В этой точке x равен нулю, а значение y сразу даёт b, поэтому его можно просто прочитать с рисунка.
</a:t>
            </a:r>
            <a:endParaRPr lang="en-US" sz="800" dirty="0"/>
          </a:p>
        </p:txBody>
      </p:sp>
      <p:sp>
        <p:nvSpPr>
          <p:cNvPr id="14" name="Text 6"/>
          <p:cNvSpPr txBox="1"/>
          <p:nvPr/>
        </p:nvSpPr>
        <p:spPr>
          <a:xfrm>
            <a:off x="762950" y="3050754"/>
            <a:ext cx="37065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Читаем b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762950" y="2380105"/>
            <a:ext cx="37065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Вычислите коэффициент k по формуле k = (y2 — y1) / (x2 — x1). Она показывает, насколько меняется y, когда x увеличивается на один и тот же шаг.
</a:t>
            </a:r>
            <a:endParaRPr lang="en-US" sz="800" dirty="0"/>
          </a:p>
        </p:txBody>
      </p:sp>
      <p:sp>
        <p:nvSpPr>
          <p:cNvPr id="16" name="Text 8"/>
          <p:cNvSpPr txBox="1"/>
          <p:nvPr/>
        </p:nvSpPr>
        <p:spPr>
          <a:xfrm>
            <a:off x="762950" y="2147704"/>
            <a:ext cx="37065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Находим наклон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восстановить k и b по графику
</a:t>
            </a:r>
            <a:endParaRPr lang="en-US" sz="2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613600" y="2689050"/>
            <a:ext cx="2236800" cy="146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для разминки: если точка b находится на графике, с какой осью она связана? Подумайте, где на плоскости x равен нулю и как по этому месту читают значение y.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08550" y="2014900"/>
            <a:ext cx="2236800" cy="57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искать b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6262425" y="2689050"/>
            <a:ext cx="2236800" cy="146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Представьте большое положительное b. Что произойдёт с прямой на рисунке? Она поднимется выше начала координат, потому что точка пересечения с осью Oy окажется выше нуля.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257375" y="2014900"/>
            <a:ext cx="2236800" cy="57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Сдвиг вверх
</a:t>
            </a:r>
            <a:endParaRPr lang="en-US" sz="1600" dirty="0"/>
          </a:p>
        </p:txBody>
      </p:sp>
      <p:sp>
        <p:nvSpPr>
          <p:cNvPr id="11" name="Text 5"/>
          <p:cNvSpPr txBox="1"/>
          <p:nvPr/>
        </p:nvSpPr>
        <p:spPr>
          <a:xfrm>
            <a:off x="3438012" y="2689050"/>
            <a:ext cx="2236800" cy="146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прямая убывает слева направо, какой знак имеет k? По направлению линии легко понять, растёт ли y при увеличении x или, наоборот, уменьшается.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3432963" y="2014900"/>
            <a:ext cx="2236800" cy="57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наклона
</a:t>
            </a:r>
            <a:endParaRPr lang="en-US" sz="1600" dirty="0"/>
          </a:p>
        </p:txBody>
      </p:sp>
      <p:sp>
        <p:nvSpPr>
          <p:cNvPr id="13" name="Text 7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практика на чтение графика
</a:t>
            </a:r>
            <a:endParaRPr lang="en-US" sz="2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717581"/>
            <a:ext cx="8345100" cy="186623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497264" y="1615417"/>
            <a:ext cx="2458703" cy="89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уравнение имеет вид y = c, то все точки прямой находятся на одной высоте. Значение y не меняется, поэтому график получается ровной горизонтальной линией.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97264" y="1268292"/>
            <a:ext cx="2458703" cy="3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Постоянная высота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180389" y="1615417"/>
            <a:ext cx="2458703" cy="89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c показывает, на каком уровне расположена прямая. Например, y = 3 проходит через точки с координатой y = 3 и помогает сравнивать разные постоянные значения.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180389" y="1268292"/>
            <a:ext cx="2458703" cy="3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c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338827" y="1615417"/>
            <a:ext cx="2458703" cy="89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такой прямой коэффициент k равен нулю. Это значит, что при изменении x значение y остаётся тем же, и линия идёт параллельно оси Ox.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3338827" y="1268292"/>
            <a:ext cx="2458703" cy="3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Нулевой наклон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Горизонтальная прямая y = c
</a:t>
            </a:r>
            <a:endParaRPr lang="en-US" sz="2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9400" y="1279426"/>
            <a:ext cx="4214700" cy="33997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587932" y="1693576"/>
            <a:ext cx="37560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Уравнение x = a задаёт все точки, у которых одинаковая абсцисса. На графике это вертикальная линия, и каждая её точка имеет одно и то же значение x.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87700" y="1406775"/>
            <a:ext cx="37560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Одинаковый x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87932" y="4036726"/>
            <a:ext cx="37560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x = 4 означает, что линия проходит через все точки с абсциссой 4. Она помогает видеть, как плоскость делится вертикально на две части.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587700" y="3749925"/>
            <a:ext cx="37560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записи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87932" y="2865151"/>
            <a:ext cx="37560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прямая параллельна оси Oy и не является графиком вида y = kx + b. Здесь y может быть любым, а неизменной остаётся только координата x.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587700" y="2578350"/>
            <a:ext cx="37560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Необычная форма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Вертикальная прямая x = a
</a:t>
            </a:r>
            <a:endParaRPr lang="en-US" sz="2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402200" y="2282666"/>
            <a:ext cx="1898100" cy="17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уравнение прямой записывают как Ax + By + C = 0. Оно удобно тем, что подходит для многих задач и не требует сразу видеть наклон на рисунке.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02200" y="1543050"/>
            <a:ext cx="18981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вид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563433" y="2282666"/>
            <a:ext cx="1898100" cy="17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B не равно нулю, уравнение можно преобразовать к виду y = kx + b. После деления на B получаются формулы k = -A/B и b = -C/B.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2563433" y="1543050"/>
            <a:ext cx="18981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привычной форме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24667" y="2282666"/>
            <a:ext cx="1898100" cy="17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переход помогает быстро понять, куда направлена прямая и где она пересекает ось Oy. По коэффициентам сразу видно, как выглядит график.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4724667" y="1543050"/>
            <a:ext cx="18981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дают коэффициенты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885900" y="2282666"/>
            <a:ext cx="1898100" cy="17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известны две точки, уравнение тоже можно проверить: подставить координаты и убедиться, что обе подходят. Так находят ошибки и упрощают запись.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6885900" y="1543050"/>
            <a:ext cx="18981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точкам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вид уравнения прямой
</a:t>
            </a:r>
            <a:endParaRPr lang="en-US" sz="2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717581"/>
            <a:ext cx="8345100" cy="186623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497264" y="1615417"/>
            <a:ext cx="2458703" cy="89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прямые имеют одинаковый наклон, значит, у них совпадает коэффициент k. Именно поэтому они идут в одном направлении и никогда не встречаются.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97264" y="1268292"/>
            <a:ext cx="2458703" cy="3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Одинаковый наклон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180389" y="1615417"/>
            <a:ext cx="2458703" cy="89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рисунке между такими прямыми везде сохраняется одинаковое расстояние. Это удобно замечать по клеткам сетки: линии как будто «едут» рядом друг с другом.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180389" y="1268292"/>
            <a:ext cx="2458703" cy="3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Постоянный промежуток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338827" y="1615417"/>
            <a:ext cx="2458703" cy="89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прямые не совпадают, их уравнения отличаются только свободным членом b. Это сдвигает линию выше или ниже, но не меняет её направление.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3338827" y="1268292"/>
            <a:ext cx="2458703" cy="3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уровни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прямые на плоскости
</a:t>
            </a:r>
            <a:endParaRPr lang="en-US" sz="2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869075" y="2631417"/>
            <a:ext cx="21063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Перпендикулярные прямые образуют прямой угол. В школьных задачах их часто проверяют по коэффициентам наклона: если одна линия имеет k1, другая должна удовлетворять условию k1 · k2 = -1.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9075" y="2051375"/>
            <a:ext cx="2106300" cy="4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k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518250" y="2631417"/>
            <a:ext cx="21063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если k1 = 2, то для перпендикулярной прямой k2 = -½. Такой приём помогает быстро находить нужную линию без длинных построений.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518250" y="2051375"/>
            <a:ext cx="2106300" cy="4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пример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693663" y="2631417"/>
            <a:ext cx="21063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означает, что одна прямая может возрастать, а другая убывать с подходящей крутизной. Тогда линии пересекаются под углом 90° и образуют аккуратный «крест».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3693663" y="2051375"/>
            <a:ext cx="2106300" cy="4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направления
</a:t>
            </a:r>
            <a:endParaRPr lang="en-US" sz="1400" dirty="0"/>
          </a:p>
        </p:txBody>
      </p:sp>
      <p:sp>
        <p:nvSpPr>
          <p:cNvPr id="13" name="Text 7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Перпендикулярные прямые
</a:t>
            </a:r>
            <a:endParaRPr lang="en-US" sz="2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402200" y="2282663"/>
            <a:ext cx="2631600" cy="17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прямую сдвинуть вверх или вниз, её наклон не изменится. Меняется только b, потому что новая линия пересекает ось Oy в другом месте.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02200" y="1543050"/>
            <a:ext cx="26316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Сдвиг без поворота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256200" y="2282663"/>
            <a:ext cx="2631600" cy="17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координат служит точкой отсчёта для всех значений. Когда система координат переносится, координаты точек тоже меняются, хотя сама прямая остаётся той же геометрической линией.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256200" y="1543050"/>
            <a:ext cx="26316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отсчёта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6110200" y="2282663"/>
            <a:ext cx="2631600" cy="17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важно смотреть не только на форму рисунка, но и на подписи осей. Одна и та же прямая в другой системе координат может иметь другое уравнение.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6110200" y="1543050"/>
            <a:ext cx="26316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endParaRPr lang="en-US" sz="1600" dirty="0"/>
          </a:p>
        </p:txBody>
      </p:sp>
      <p:sp>
        <p:nvSpPr>
          <p:cNvPr id="14" name="Text 7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начало координат важно
</a:t>
            </a:r>
            <a:endParaRPr lang="en-US" sz="2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512775" y="3732325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k легко потерять, если смотреть только на часть линии. Но именно знак показывает, растёт прямая или убывает, поэтому его нужно проверять особенно внимательно.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12625" y="3161425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Теряют знак наклона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61600" y="3732325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 — забывать, что x = a задаёт вертикальную прямую. Она не описывается формулой y = kx + b, потому что y здесь не фиксирован.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161450" y="3161425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Вертикальная линия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337188" y="3732325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строить прямую по одной точке: через неё проходит бесконечно много линий. Нужны минимум две точки, чтобы получить единственный график.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3337038" y="3161425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Мало данных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4749388" y="2002354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возникает, когда b берут не из точки на оси Oy. Запомните: именно там x равен нулю, а не в любой удобной точке графика.
</a:t>
            </a:r>
            <a:endParaRPr lang="en-US" sz="900" dirty="0"/>
          </a:p>
        </p:txBody>
      </p:sp>
      <p:sp>
        <p:nvSpPr>
          <p:cNvPr id="16" name="Text 8"/>
          <p:cNvSpPr txBox="1"/>
          <p:nvPr/>
        </p:nvSpPr>
        <p:spPr>
          <a:xfrm>
            <a:off x="4749237" y="1431454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 читают b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1924975" y="2002354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путают оси Ox и Oy, из-за чего неверно читают пересечения. Проверяйте, где ось горизонтальная, а где вертикальная, прежде чем записывать координаты точки.
</a:t>
            </a:r>
            <a:endParaRPr lang="en-US" sz="900" dirty="0"/>
          </a:p>
        </p:txBody>
      </p:sp>
      <p:sp>
        <p:nvSpPr>
          <p:cNvPr id="18" name="Text 10"/>
          <p:cNvSpPr txBox="1"/>
          <p:nvPr/>
        </p:nvSpPr>
        <p:spPr>
          <a:xfrm>
            <a:off x="1924825" y="1431454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оси
</a:t>
            </a:r>
            <a:endParaRPr lang="en-US" sz="1200" dirty="0"/>
          </a:p>
        </p:txBody>
      </p:sp>
      <p:sp>
        <p:nvSpPr>
          <p:cNvPr id="19" name="Text 11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работе с прямой
</a:t>
            </a:r>
            <a:endParaRPr lang="en-US" sz="2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752725"/>
            <a:ext cx="84240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прямую можно понять с двух сторон
</a:t>
            </a:r>
            <a:endParaRPr lang="en-US" sz="3700" dirty="0"/>
          </a:p>
        </p:txBody>
      </p:sp>
      <p:sp>
        <p:nvSpPr>
          <p:cNvPr id="5" name="Text 1"/>
          <p:cNvSpPr txBox="1"/>
          <p:nvPr/>
        </p:nvSpPr>
        <p:spPr>
          <a:xfrm>
            <a:off x="4094750" y="3238300"/>
            <a:ext cx="44148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вы умеете читать прямую по графику и по уравнению: находить наклон, точку пересечения с осью Oy и проверять результат по двум точкам. Это главный ключ к теме.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2026-07-27T05:38:47Z</dcterms:created>
  <dcterms:modified xsi:type="dcterms:W3CDTF">2026-07-27T05:38:47Z</dcterms:modified>
</cp:coreProperties>
</file>