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важная часть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верхний рыхлый слой суши: минералы, вода, воздух, перегной и живые организмы.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изучают география, биология и сельское хозяйство. Важно понимать, как рельеф, климат, вода и растительность связаны с почвой. Она формируется очень медленно — десятки и сотни лет. По различиям в цвете и плодородии выбирают, где что выращивать.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изучают почву и почему это важно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включает песок и глину, минеральные частицы, а также воду и воздух. Эти компоненты создают «каркас», в котором живут и работают корни растений и почвенные обитатели.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разрушении горных пород появляются минеральные частицы. Вода переносит растворённые вещества к корням, а воздух нужен для дыхания корней и множества почвенных организмов.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образуется из остатков растений и животных, которые сгнили и превратились в тёмкое питательное вещество. Обычно чем больше перегноя, тем почва темнее и плодороднее.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почва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остатки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располагается слой листьев, травы и других остатков растений. Здесь накапливается органика, которая со временем разлагается и превращается в перегной.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Гумус, минералы и материнская порода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находится тёмный гумусовый слой, где больше всего перегноя и корней. Ещё глубже лежат минеральные частицы, а внизу — материнская порода, из которой почва постепенно формируется.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почвы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сравнения: разный состав влияет на то, как быстро вода уходит, сколько влаги остаётся и насколько почва поддерживает рост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Обобщая признаки, видно, что наибольшую питательную «поддержку» обычно обеспечивает чернозём, а наиболее «удобным балансом» нередко отличается суглинок.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о свойствах песчаных, глинистых, суглинистых и чернозёмных почв (точные численные шкалы не заданы).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почв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понять, от чего зависит рост растений: как устроена почва, сколько в ней воды, как она влияет на растения и насколько богата питательными веществами.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рыхлость и влажность благоприятны, кислотность подходит растениям, а плодородие высокое, урожай обычно формируется лучше.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формулировки свойств почвы для школьного курса.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почвы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401" y="1838326"/>
            <a:ext cx="419088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34" y="1838326"/>
            <a:ext cx="488936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бывает плодородной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как «питательный запас»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— это результат разложения органических остатков. Он содержит вещества, которые нужны растениям для роста. Обычно чем больше перегноя в почве, тем она темнее и питательнее для корней.
</a:t>
            </a:r>
            <a:endParaRPr lang="en-US" sz="151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растворённые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доставлять растениям растворённые минеральные вещества. Когда в почве достаточно влаги, корням легче «дотянуться» до питания. При этом важно, чтобы почва не становилась слишком плотной и не перекрывала воздух.
</a:t>
            </a:r>
            <a:endParaRPr lang="en-US" sz="142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остатки растений и животных. В ходе разложения образуются новые питательные вещества, доступные корням. Так плодородие поддерживается постоянно, а не только за счёт «старого запаса».
</a:t>
            </a:r>
            <a:endParaRPr lang="en-US" sz="1517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«помощники»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прокладывают ходы и разрыхляют землю. Благодаря их работе воздух и вода проникают глубже, а корни получают лучшие условия. В живой почве растения растут заметно успешнее.
</a:t>
            </a:r>
            <a:endParaRPr lang="en-US" sz="15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Почвенное плодородие поддерживается за счёт последовательных этапов роста, отмирания и разложения.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почве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— невидимые переработчики
</a:t>
            </a:r>
            <a:pPr algn="l" indent="0" marL="0">
              <a:lnSpc>
                <a:spcPct val="100000"/>
              </a:lnSpc>
              <a:buNone/>
            </a:pPr>
            <a:r>
              <a:rPr lang="en-US" sz="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постоянно идут работы по разложению: бактерии и грибы перерабатывают остатки растений и животных. На рисунке их можно показать как «тружеников» вокруг корней, которые превращают старое в полезное.
</a:t>
            </a:r>
            <a:endParaRPr lang="en-US" sz="96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рыхлят землю ходами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прокладывает ходы, за счёт чего почва становится более рыхлой. Вода и воздух проходят глубже, а корням легче дышать. Уместны изображения извилистых линий-«туннелей» и корней по соседству.
</a:t>
            </a:r>
            <a:endParaRPr lang="en-US" sz="102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личинки улучшают жизнь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их личинки участвуют в переработке органических остатков. Они делают почву более «живой» и помогают поддерживать круговорот веществ. На иллюстрации можно показать небольшие формы между частицами грунта и следы перемещения.
</a:t>
            </a:r>
            <a:endParaRPr lang="en-US" sz="930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почве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корни растений и обеспечивает их водой и минеральными веществами. Благодаря этому растения могут строить стебли, листья и плоды, получая питание из «подземной части».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действует как защитный слой: помогает растениям не пересыхать и переносить резкие изменения температуры. Когда условия стабильнее, растения растут увереннее и меньше болеют.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формируются условия для развития: корни находят место для роста, а влага и воздух помогают им дышать. Поэтому без хорошей почвы сложно представить леса, луга, огороды и поля.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овощей, злаков и фруктов напрямую связан с состоянием почвы и её уходом. Понимание свойств почвы помогает человеку получать больше урожая, не истощая землю.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почвы для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влаги растения теряют тургор: листья вянут, корни растут хуже и хуже добывают воду. При переувлажнении корням не хватает воздуха.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активный рост наблюдается при умеренной влажности: воздух и вода находятся в почве в подходящих количествах, а корни развиваются лучше.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(условные данные), создано по материалам школьного курса, без привязки к измерениям.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влажность почвы влияет на рост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— очень плодородная почва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имеет тёмный цвет из‑за большого количества перегноя. Перегной улучшает питание растений и делает почву «зернистой», то есть более рыхлой.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почва хорошо удерживает влагу и содержит много минеральных веществ. Благодаря этому растения получают воду и питание даже в периоды между дождями.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особенно распространены в степных районах. В России крупные площади встречаются в Центрально-Чернозёмном районе, в Поволжье и на юге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012" y="2728778"/>
            <a:ext cx="3089977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 — природные и человеческие — разрушают верхний слой. Именно он содержит больше перегноя и обеспечивает плодородие.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закономерность: когда разрушается или загрязняется верхний слой, уменьшается перегной. Это ухудшает условия для растений, животных и снижает урожай.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школьной программе (общие закономерности), без привязки к одному измерению.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разрушения почвы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разрушения верхнего слоя под действием дождей, ветра и отсутствия растительного покрова.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эрозия почвы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высаживают лесополосы и сохраняют растительный покров. Деревья и травы удерживают почву и уменьшают выдувание и смыв.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склонах используют террасы и полосное земледелие. Так вода лучше задерживается, а верхний слой меньше уносится вниз.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поддерживать «здоровый режим» обработки земли: чередовать культуры, рыхлить её и не допускать сильного уплотнения. Умеренный полив помогает избежать переувлажнения.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сохраняют растительные остатки и ограничивают загрязнение химикатами. Это помогает сохранить перегной и поддерживает жизнь в почве.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защищают почву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почва прогревается и активнее идут процессы разложения. Осенью в неё попадает много остатков растений, а зимой многие процессы заметно замедляются.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влияет на температуру, влажность и работу организмов: рост и разложение усиливаются весной и осенью, а зимой — затухают.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объяснения сезонных процессов, условные показатели без привязки к конкретным измерениям.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почва по сезонам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урожая и кормов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даёт людям урожай овощей, хлебных злаков и фруктов. На ней выращивают растения и заготавливают корма для животных, поэтому питание людей напрямую связано с состоянием земли.
</a:t>
            </a:r>
            <a:endParaRPr lang="en-US" sz="1511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жизни и строительства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сельского хозяйства, почва нужна для строительства: на ней располагаются дома, дороги и другие объекты. Поэтому сохранение почвы важно и для города, и для природы вокруг него.
</a:t>
            </a:r>
            <a:endParaRPr lang="en-US" sz="1561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 жизни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горсти почвы живут миллионы и даже миллиарды микроорганизмов. Они участвуют в разложении остатков и помогают образовывать перегной.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почвы бывает тёмным, рыжим, серым или светлым. Он зависит от состава минеральных частиц и количества перегноя, а также от влажности.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на Земле различаются по толщине, влажности и плодородию. Поэтому в разных регионах растут разные культуры и лесные породы.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почве учёные могут узнавать о природе прошлого. Также она показывает, как человек использовал землю: например, как менялась растительность и плодородие.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почве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54351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исследовании почвы важны несколько признаков. Их можно оценить простыми способами или с помощью специальных материалов.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признаков показывает, насколько почва подходит для растений: цвет и перегной — о питании, влажность и рыхлость — о воде и воздухе, а кислотность — о совместимости с видами растений.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методов из школьных практических работ по теме «Почва».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проверяют при изучении почвы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 очень медленно, а разрушаться может быстро. Её плодородие зависит от перегноя, воды, воздуха и живых организмов. От состояния почвы зависят урожай, леса и жизнь животных.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2026-05-12T22:52:25Z</dcterms:created>
  <dcterms:modified xsi:type="dcterms:W3CDTF">2026-05-12T22:52:25Z</dcterms:modified>
</cp:coreProperties>
</file>