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систематические группы рыб: обзор и ключевые вопросы
</a:t>
            </a:r>
            <a:endParaRPr lang="en-US" sz="2523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разнообразие бесчелюстных, хрящевых и костных рыб — их роль в природе и для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древнейший класс позвоночных, насчитывающий свыше 34 000 видов. Они заселяют реки, озёра и океаны, занимая разные экологические ниши. Изучение рыб раскрывает эволюцию позвоночных и является важной частью зоологии.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происхождение и систематическое многообразие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— древние стайные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живут в пресных и солоноватых водах, имеют примитивный хрящевой скелет и отсутствующие челюсти. Некоторые виды паразитируют на других рыбах, прикрепляясь к ним с помощью присоски.
</a:t>
            </a:r>
            <a:endParaRPr lang="en-US" sz="1153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 — ночные падальщики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 обитают на морском дне, охотясь ночью. Они питаются остатками мёртвых животных, используя специализированные щупальца и слизь для защиты от хищников.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челюстей и парных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Бесчелюстные рыбы лишены челюстей и привычной чешуи, их плавники рудиментарны. Сквозь эволюционное время они сохранили примитивные черты строения.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Бесчелюстные рыбы: признаки и образ жизни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разнообразие и особенности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охотники морских глубин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обладает мощным хрящевым скелетом и покрыта плакоидной чешуёй. Она — активный хищник с острыми зубами и развитым обонянием, обитающий в различных морских экосистемах.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Химёры — загадочные глубоководные обитатели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Химёры — малознакомые хрящевые рыбы с длинными хвостами и необычными ротовыми структурами. Они встречаются на больших глубинах и питаются моллюсками и ракообразными.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— мастера маскировки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имеют плоское тело и широкие грудные плавники, сливающиеся с телом. Они питаются донными организмами и предпочитают плавать близко к дну.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скелет и плавательный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отличаются твёрдым костным скелетом и наличием плавательного пузыря, который помогает регулировать плавучесть, облегчая перемещение по водной толще.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чешуи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костных рыб встречается три вида чешуи: костная, ктеноидная и циклоидная. Каждый вид чешуи обеспечивает защиту и влияет на способность к движению.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форм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группе костных рыб относятся как мелкие гуппи, так и крупные осётры. Они обитают в самых разных водоемах и обладают разнообразными адаптациями.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многообразие и черты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бесчелюстных, хрящевых и костных рыб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рыб различаются по строению челюстей, скелета и наличию плавательного пузыря.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наиболее сложное строение, что способствует их разнообразию и численности.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отряды костных рыб в природе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Сельдевые — обитатели массовых косяков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Сельдевые формируют большие стаи в морях и реках, являются важным пищевым ресурсом. Примеры — сельдь и сардина, которые широко используются в пищевой промышленности.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Карповые — пресноводные адаптировавшиеся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Карповые распространены в пресных водах, проявляют высокую адаптивность к условиям среды. К ним относятся карп, карась и линь, важные в аквакультуре.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Окуневые — активные хищники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Окуневые включают популярных для рыбалки видов, таких как окунь и судак. Они обитают в пресных и солёных водах, охотясь на мелких рыб и беспозвоночных.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Осётровые: особенности и промысловое значение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Осётровые — древняя группа с уникальным строением: вытянутое тело покрыто костными щитками, скелет преимущественно хрящевой, без настоящих костей.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северных регионах, встречаются в реках и морях. Их ценные виды, такие как белуга и стерлядь, имеют большое промысловое значение в пищевой промышленности.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миграции осётровых рыб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экологические исследования и гидробиологические наблюдения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осётровых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Осётровые помогают очищать донные участки водоёмов, фильтруя органические взвеси и поддерживая экологическое равновесие.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и мясо осётровых — ценные продукты, важные для промышленного рыболовства и экономики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— браконьерство, загрязнение воды и строительство плотин, что ведёт к сокращению путей миграций и численности.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карповых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карповые включают таких известных представителей, как карп, карась и линь. Эти рыбы отличаются разнообразием внешнего вида и размеров, что делает их легко узнаваемыми в пресных водах.
</a:t>
            </a:r>
            <a:endParaRPr lang="en-US" sz="1136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рта карповых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карповых отсутствуют зубы во рту, зато есть глоточные зубы, которые помогают эффективно пережёвывать пищу. Такая адаптация обеспечивает разнообразное питание и успешное выживание в разных условиях.
</a:t>
            </a:r>
            <a:endParaRPr lang="en-US" sz="107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карповых в рыбоводстве и аквакультуре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Карповые широко разводятся в прудах и озёрах для промысла. Их легко выращивать благодаря высокой приспособляемости, что делает их важными объектами в пищевой и сельскохозяйственной индустрии.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Карповые: многообразие и особенности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Сельдевые: значение и характерные черты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сельдевых насчитывает до 200 видов, включая сельдь, сардины и шпроты. Эти рыбы отличаются серебристой окраской, удлинённым телом и ярко выраженной боковой линией.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Сельдевые формируют многочисленные стаи, которые являются важным пищевым ресурсом для человека и кормом для морских млекопитающих и крупных рыб.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лососёвых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 в пресной воде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Лососёвые нерестятся исключительно в пресных реках и ручьях, где проводят первые этапы развития икры и личинок.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Молодь уходит в море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молодые рыбы мигрируют в морскую среду для активного роста и питания, используя богатые морские ресурсы.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активного роста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морских просторах лососёвые достигают зрелого возраста, накапливая питательные вещества для дальнейшей репродукции.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месту нереста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рыбы совершают обратную миграцию в родные реки для нереста, что является завершающим этапом их жизненного цикла.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Окуневые: особенности и представители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окуневые охватывают около 150 видов и населяют как пресные, так и солёные водоёмы по всему миру. Эти рыбы легко узнаваемы благодаря колючим плавникам и хищному стилю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к основным представителям относятся окунь, судак и ерш. Они играют важную роль в пищевых цепочках и являются популярными объектами рыболовства.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безчелюстных рыб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черты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Безчелюстные рыбы сохраняют примитивные признаки: отсутствие челюстей, хрящевой позвоночник и редуцированные плавники. Это отражение древних этапов эволюции позвоночных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изучение миног и миксин помогает понять происхождение позвоночных. Кроме того, некоторые виды используются в лабораторных экспериментах для изучения физиологии и генетики.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 человека и природы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рыбы поддерживают экологический баланс, участвуя в пищевых цепях и контроле популяций водных организмов, обеспечивая стабильность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миллионы людей по всему миру используют рыбу как важный источник белка и питательных веществ, что делает рыболовство актуальной отраслью экономики.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развитие аквакультуры расширяет возможности выращивания рыбы, однако экологические угрозы, такие как загрязнение и чрезмерный вылов, требуют внимания и действий по сохранению.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и исчезающих видов рыб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всего, осётр, стерлядь и некоторые многопёрые виды занесены в Красную книгу РФ из-за угрозы исчезновения, вызванной разрушением нерестилищ и загрязнением вод.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эти проблемы вводятся запреты на промысловый лов в ряде регионов, развивается искусственное воспроизводство и проводится тщательный мониторинг популяций.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8266"/>
            <a:ext cx="4514400" cy="16398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признаков групп рыб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морфологические и анатомические отличия бесчелюстных, хрящевых и костных рыб, отражающие их эволюционное развитие.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скелета и чешуи, наличие челюстей и плавательного пузыря подчёркивают уникальность каждой группы.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и перспективы изучения рыб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ежегодно описывается до 400 новых видов, что расширяет знания о биоразнообразии и экологии рыб.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современные технологии, такие как ДНК-анализ и спутниковое отслеживание, позволяют точнее мониторить состояния популяций.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развивается аквакультура с использованием экологичных методик, способствующих сохранению природных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В-четвёртых, усиливаются законодательные нормы, направленные на защиту редких и промысловых видов от чрезмерного вылова и загрязнения.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систематических групп рыб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Бесчелюстные, хрящевые и костные рыбы представляют основные эволюционные этапы позвоночных. Их охрана и изучение крайне важны для поддержания экологического баланса и обеспечения устойчивого использования водных ресурсов.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2026-05-09T14:42:32Z</dcterms:created>
  <dcterms:modified xsi:type="dcterms:W3CDTF">2026-05-09T14:42:32Z</dcterms:modified>
</cp:coreProperties>
</file>