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и типы поселений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именно здесь, а не везде одинаково?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распределено население Земли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расселения объясняет, где живут люди, почему именно там и как природные условия, хозяйство, транспорт и история освоения территорий формируют современную картину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населения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Благоприятный климат и удобный рельеф облегчают жизнь, строительство и хозяйственную деятельность. Поэтому население чаще концентрируется на равнинах, в умеренном поясе и в защищённых от экстремальных условий районах.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почвы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долины, территории с надёжным водоснабжением и плодородными почвами исторически привлекали земледелие и постоянное поселение. Там проще обеспечить людей продовольствием и развивать устойчивое хозяйство.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полезных ископаемых, промышленные центры и крупные предприятия создают рабочие места и усиливают приток населения. Именно поэтому вокруг добывающих и обрабатывающих районов часто вырастают города.
</a:t>
            </a:r>
            <a:endParaRPr lang="en-US" sz="1186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железные магистрали, порты и узлы пересечения путей ускоряют обмен товарами и перемещение людей. Чем лучше связь с внешним миром, тем выше привлекательность территории для расселения.
</a:t>
            </a:r>
            <a:endParaRPr lang="en-US" sz="1186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картина расселения во многом повторяет древние пути заселения, миграций и хозяйственного освоения. Территории, освоенные раньше, обычно имеют более густую сеть поселений и устойчивые центры притяжения.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размещение людей влияет не только природная среда, но и возможность вести устойчивое хозяйство, строить дороги и поддерживать связь между поселениями.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по природным зонам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мягким климатом и доступом к воде заселены значительно плотнее, чем зоны экстремальных природных условий.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географическим закономерностям расселения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 разных странах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ООН и национальной статистики, 2023–2024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площадь территории и природные условия влияют на среднюю плотность населения.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намного плотнее заселены, чем Россия, Канада и Австралия; решающую роль играет не только численность, но и освоенность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и рассеянное расселение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компактном расселении дома, улицы и объекты обслуживания расположены близко друг к другу. Такая организация облегчает транспорт, снабжение и повседневные контакты между жителями.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Рассеянное расселение характерно для больших пространств, где жильё удалено от соседей. Оно часто встречается в северных районах, степях, горах и на пастбищных территориях.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хозяйством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расселения зависит от вида хозяйства. Земледелие и городская экономика чаще поддерживают компактную застройку, а пастбищное животноводство или северное освоение — разреженное размещение населения.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расселения напрямую влияет на доступность школы, медицины, магазинов и транспорта. Чем больше расстояния между домами, тем сложнее организовать повседневное обслуживание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как основные типы поселений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отличается плотной застройкой, многоэтажными домами и развитой системой транспорта, услуг и управления. Здесь сосредоточены предприятия, учреждения и основные рабочие места несельскохозяйственного профиля.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связано прежде всего с земледелием, животноводством и переработкой сельскохозяйственной продукции. Застройка здесь менее плотная, а повседневная жизнь сильнее зависит от природных условий и сезонности.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выполняют неодинаковые, но взаимодополняющие роли. Первый концентрирует управление и сервис, второе обеспечивает страну продовольствием, сырьём и пространством для хозяйственного использования.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взаимодействие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городом и селом постоянно идут потоки людей, товаров и услуг. Сельские жители пользуются городскими образовательными и медицинскими центрами, а города получают продукты, рабочую силу и ресурсы.
</a:t>
            </a:r>
            <a:endParaRPr lang="en-US" sz="11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от малого центра к мегаполису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усложнение функций, численности и связей городских поселений.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и их специализация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выполняют управленческие функции: здесь размещаются органы власти, учреждения образования, здравоохранения и культуры. Такие центры притягивают население и усиливают значение территории.
</a:t>
            </a:r>
            <a:endParaRPr lang="en-US" sz="847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роль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города формируются вокруг заводов, комбинатов и добывающих предприятий. Их развитие определяет занятость, структуру застройки и потребность в инженерной инфраструктуре.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специализация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пересечении путей связывают регионы, ускоряют обмен товарами и поездки населения. Здесь особенно важны вокзалы, порты, логистические центры и удобные магистрали.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Университетские и научные центры концентрируют студентов, исследователей и преподавателей. Их рост связан с интеллектуальными ресурсами, престижем и высокой ролью квалифицированного труда.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деловые центры обслуживают банки, компании, рынки и сферу услуг. Специализация на финансах и торговле делает город важным узлом экономических связей региона и страны.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торговля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роль городов как центров занятости, образования, медицины и культурной жизни, меняя образ жизни миллионов людей.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мире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горожан устойчиво растёт: мир становится более городским, а крупнейший прирост приходится на страны Азии и Африки.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актуальные оценки на 2024 год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агломерации и мегаполисы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городское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объединяет центральный город и окружающие населённые пункты в общую систему повседневных связей. Люди ездят на работу, учёбу и за услугами, а транспорт и рынок труда становятся общими.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слияние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 возникает, когда несколько агломераций постепенно сближаются и образуют сплошную урбанизированную зону. Такой процесс усиливает взаимосвязи между городами, но усложняет управление территорией.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наиболее известных агломераций и мегаполисов относят Москву, Токио, Шанхай, Нью-Йорк и Сеул. Эти центры отличаются высокой плотностью населения, мощной инфраструктурой и сильным влиянием на окружающие территории.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концентрируют рабочие места, транспортные потоки, образование и сферу услуг, поэтому продолжают притягивать население. Их развитие меняет географию расселения и усиливает контраст между центром и периферией.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32" y="1515502"/>
            <a:ext cx="7754935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городские агломерации мира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городских статистических публикаций, 2023–2024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агломераций показывает, как численность населения сочетается с территориальным размахом, транспортной ролью и темпами роста.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не только накапливают население, но и концентрируют управление, транспорт, финансы и миграционные потоки, усиливая влияние на развитие страны и 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поселении дома стоят близко друг к другу, а рядом обычно находятся школа, магазин, фельдшерский пункт и администрация. Удобное положение на транспортной линии поддерживает связи с соседними территориями и облегчает повседневную жизнь жителей.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у реки и дороги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 отличается небольшой численностью населения и удалённостью домов друг от друга. Он тесно связан с земледелием или животноводством, поэтому пространство вокруг него используется как рабочая территория, а не только как место проживания.
</a:t>
            </a:r>
            <a:endParaRPr lang="en-US" sz="94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 среди полей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сельских поселений отражают природные условия и исторические традиции региона. Аул, станица или ферма могут сильно различаться по планировке, плотности застройки и хозяйственной специализации, но все они выполняют расселенческую функцию.
</a:t>
            </a:r>
            <a:endParaRPr lang="en-US" sz="9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Аул, станица, ферма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сельских поселений
</a:t>
            </a:r>
            <a:endParaRPr lang="en-US" sz="23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сельского расселения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382550" y="15948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хозяйственные постройки расположены близко друг к другу, поэтому легче организовать школу, магазин, медицинский пункт и управление. Такой тип особенно удобен там, где важны общие услуги и короткие пути.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2550" y="25246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вытянуто вдоль дороги, реки или долины, а его застройка подчинена форме транспортной линии. Этот вариант помогает использовать природный коридор, но делает окраины менее доступными.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82550" y="34483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хозяйства расположены на значительном расстоянии друг от друга, поэтому населению сложнее добираться до услуг и центров обслуживания. Такой тип встречается в северных, степных и горных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виден резкий контраст между заселённой европейской частью страны и пространственно разреженными восточными регионами.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России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плотность приурочена к центру, Уралу и югу; на востоке население разрежено из-за климата, расстояний и слабой транспортной освоенности.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Росстата и школьной географической карты России, 2024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изменение расселения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внутри страны чаще всего направлены в крупные города и промышленные центры. Они изменяют численность населения, усиливают нагрузку на жильё, транспорт и социальную инфраструктуру.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между странами влияют не только на численность жителей, но и на культурный и этнический состав населения. Для городов это означает рост разнообразия и новые социальные связи.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меняют место жительства ради работы, учёбы, более высокого уровня жизни, безопасности или лучшего климата. Немаловажны и доступность медицины, школ, дорог и других услуг.
</a:t>
            </a:r>
            <a:endParaRPr lang="en-US" sz="1229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миграционный приток испытывают территории с устойчивой занятостью и развитой инфраструктурой. Именно там быстрее формируются новые районы расселения и расширяются городские агломерации.
</a:t>
            </a:r>
            <a:endParaRPr lang="en-US" sz="11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возникновения нового поселения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хозяйственное освоение территории превращает точку притяжения в устойчивое поселение.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крупных городов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Скопление транспорта на магистралях замедляет движение, повышает потери времени и ухудшает качество городской среды. Особенно остро проблема проявляется в часы пик и при маятниковых поездках.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повышает спрос на жильё и поднимает стоимость земли. В результате часть жителей вынуждена селиться дальше от центра, увеличивая нагрузку на транспорт.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дефицит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транспорт и промышленность усиливают загрязнение атмосферы и шум. Это ухудшает условия жизни и требует постоянных экологических и санитарных мер.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коммуникации, дороги, школы и больницы работают с повышенной нагрузкой. Если инфраструктура не успевает за ростом населения, падает качество обслуживания и возрастает социальное напряжение.
</a:t>
            </a:r>
            <a:endParaRPr lang="en-US" sz="856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сети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усиливаются различия между районами, а ежедневные поездки из пригородов формируют устойчивые маятниковые миграции. Это усложняет управление городом и планирование его развития.
</a:t>
            </a:r>
            <a:endParaRPr lang="en-US" sz="889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потоки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расселение и территориальное планирование
</a:t>
            </a:r>
            <a:endParaRPr lang="en-US" sz="1777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согласовывать жильё, рабочие места и услуги так, чтобы люди могли жить и работать без чрезмерно длинных поездок. Это снижает нагрузку на транспорт и городскую инфраструктуру.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малых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малых и средних городов помогает распределять население более равномерно и ослабляет чрезмерную концентрацию в крупнейших центрах. Для этого важны рабочие места и качественные услуги.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дорог, связи, медицины и образования в сельской местности повышает её привлекательность для жизни и работы. Это сдерживает отток населения и укрепляет территориальную связанность.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должно учитывать водные ресурсы, состояние воздуха и комфорт среды. Экологически грамотное размещение объектов позволяет сохранять качество жизни и снижать ущерб от плотной застройки.
</a:t>
            </a:r>
            <a:endParaRPr lang="en-US" sz="11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населения: закономерность, а не случайность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отражает взаимодействие природы, хозяйства, транспорта и истории освоения территории. Понимая различия между городскими и сельскими поселениями, легче объяснить картину расселения и её изменения.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2026-06-03T01:50:25Z</dcterms:created>
  <dcterms:modified xsi:type="dcterms:W3CDTF">2026-06-03T01:50:25Z</dcterms:modified>
</cp:coreProperties>
</file>