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«Жемчуга»: поиск страны грёз в поэзии Николая Гумилёва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о мечте, дальних странах и выборе между реальностью и идеалом.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Серебряного века на рубеже эпох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«Жемчуга» возникли в период, когда русская поэзия искала новые темы, точные образы и более ясный поэтический язык. На этом фоне особенно заметен переход от символистской туманности к предметности и формальной строгости.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Гумилёв: поэт, путешественник, создатель сильного лирического героя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воспринимал поэзию как путь духовного самопознания и эстетического опыта, где важны воля, дисциплина и внутреннее движение к цели.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связана с путешествиями, включая поездки в Африку, поэтому в стихах рано возникают экзотические ландшафты, дальние страны и ощущение открытия.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«Жемчугах» уже формируется характерная поэтика: сюжетность, ясный образ, романтическая устремлённость и герой, который проходит через испытание, а не только переживает чувства.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жемчуга как центральный символ сборника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Редкость и 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у Гумилёва связан с редкостью, холодным блеском и хрупкой красотой. Он воспринимается не как обычная вещь, а как знак высокой ценности и внутренней чистоты.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Мечта, которую трудно достичь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соединяет земное и возвышенное, материальное и духовное. Жемчуг напоминает о мечте, которая притягивает человека, но остаётся далёкой и почти недосягаемой.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грёз как пространство идеала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грёз в сборнике не имеет точных границ: это не карта, а образ желаемого мира, где красота, свобода и смысл соединяются в единое целое.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мир противопоставлен повседневности, в которой человек сталкивается с одиночеством, тревогой и ограниченностью опыта. Поэтому мечта становится формой внутреннего сопротивления.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у Гумилёва не отменяет реальность, а существует рядом с ней. Именно поэтому поиск страны грёз выглядит не наивной фантазией, а серьёзным духовным выбором.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337" y="1845684"/>
            <a:ext cx="290925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путешествия и дальних пространств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 экзотические страны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земли расширяют художественный мир сборника и подчёркивают стремление героя выйти за пределы привычного опыта, встретить иное и неизведанное.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порты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образы создают ощущение движения, перехода и открытости горизонту. Путь к мечте в них всегда связан с риском и ожиданием перемен.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странствие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«Жемчугах» символизирует не только перемещение в пространстве, но и внутреннюю проверку характера, где человек узнаёт цену своей цели.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города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вдали становится знаком иной жизни, куда можно только стремиться. Он усиливает чувство дистанции между настоящим и желаемым, реальным и мечтаемым.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сборника «Жемчуга»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Гумилёва мечта почти всегда раскрывается через движение и испытание.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с поиском идеала, а остальные усиливают напряжение между красотой, риском и одиночеством.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сборника Николая Гумилёва «Жемчуга» (1910)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как искатель и романтик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соединяет мечтательность и стойкость. Именно это делает поиск страны грёз осмысленным и человечески убедительным, а не абстрактным.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этом мире не отменяют волю, а проверяют её. Поэтому переживание становится частью более широкого духовного испытания, а не самоцелью.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романтизм выражается не в уходе от жизни, а в готовности идти к далёкой цели, даже если дорога связана с одиночеством и опасностью.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«Жемчугов» внутренне собран и не склонен к бесплодной мечтательности: он выбирает действие, путь и личную ответственность за собственный поиск.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образность и чувство дальнего горизонта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сборнике связано с движением, неизвестностью и возможностью открытия. Корабль, волна, берег и шторм создают образ мира, где каждое продвижение вперёд требует смелости и внутренней собранности.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горизонт у Гумилёва становится символом предела и одновременно обещания. За линией видимого начинается пространство мечты, куда стремится взгляд героя и где рождается надежда.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сборнике возникает путь к мечте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мотивов, показывающая движение от неудовлетворённости к сохранённому идеалу.
</a:t>
            </a:r>
            <a:endParaRPr lang="en-US" sz="129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между идеалом и реальностью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«Жемчугах» мечта не отменяет боли и одиночества: напротив, она особенно заметна на фоне повседневной неполноты, тревоги и внутренней неустроенности человека.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мир в сборнике остаётся недосягаемым, но именно его присутствие задаёт направление движения, придаёт переживаниям смысл и удерживает лирического героя в напряжении поиска.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характерная для Гумилёва двойственность: красота и риск, надежда и утрата сосуществуют рядом, а поэзия не прячет трудность жизни, а делает её осмысленной.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сборника и их смысл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образы в «Жемчугах» переходят от буквального значения к символическому.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предметный образ становится знаком поиска: красоты, свободы, ориентира или мечты, которая притягивает и одновременно отдаляет цель.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Н. С. Гумилёва «Жемчуга» (1910); анализ образной системы текста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«Жемчугов»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строит стихотворение так, чтобы каждое слово было необходимо: это усиливает смысловую плотность и делает образ мечты чётким, а не расплывчатым.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конкретность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предметные детали, цвета и формы. Благодаря им далёкие пространства и внутренние состояния воспринимаются как почти осязаемые картины.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Звучный ритм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 поддерживает ощущение движения и пути. Ритм помогает передать напряжение ожидания, тревоги и стремления к дальнему миру.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выразительность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сборнике не подавляют форму, а организуются ею. Поэтому поэтическое чувство звучит благородно и собранно, без излишней расплывчатости.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сборника с акмеизмом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«Жемчугах» уже заметна установка на ясность, предметность и точность детали — качества, которые позже станут особенно важными для акмеизма.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показывает мир как видимую, упорядоченную реальность: предметы, пространства и пути описаны конкретно, без символистской туманности и неопределённости.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романтическое стремление к дальнему и прекрасному не исчезает. Именно поэтому сборник выглядит переходным: он соединяет предчувствие новой поэтики с прежней мечтой об идеале.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мечты в сборнике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не только обозначают место действия, но и задают эмоциональную дистанцию между героем и повседневностью.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появляется пространство пути и открытия; менее частые образы неба и древности усиливают ощущение тайны и недостижимости.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Н. С. Гумилёва «Жемчуга» (1910); частотная интерпретация основных пространственных образов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одиночество в пути к идеалу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в сборнике часто возникает как ожидание, встреча или расставание, поэтому оно связано не с покоем, а с внутренним напряжением и неустойчивостью.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любовь ярка и значима, она не снимает одиночества героя. Напротив, она обнаруживает его уязвимость, потребность в отклике и страх утраты.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любовь становится не конечной целью, а частью пути, на котором человек проверяет себя и лучше понимает собственные пределы и надежды.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у Гумилёва не замыкается само на себе: оно включается в более широкий поиск смысла, красоты и духовной полноты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визуального образа стоит жемчуг — маленький, но редкий предмет, в котором соединяются чистота, блеск и хрупкость. Он помогает увидеть, что идеал в сборнике воспринимается как драгоценность, которую трудно сохранить и почти невозможно добыть без испытаний.
</a:t>
            </a:r>
            <a:endParaRPr lang="en-US" sz="865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как знак ценности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карта задаёт направление движения, а корабль делает этот путь реальным и напряжённым. Вместе они создают ощущение странствия, где каждое направление связано с риском, выбором и ожиданием открытия нового мира.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корабль как язык пути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горизонта завершает композицию и одновременно не даёт ей замкнуться. Она обозначает цель, которая видна, но недостижима, поэтому сохраняет в воображении героя надежду, движение и внутреннюю собранность.
</a:t>
            </a:r>
            <a:endParaRPr lang="en-US" sz="934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как предел мечты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сборника: жемчуг, карта, корабль, горизонт
</a:t>
            </a:r>
            <a:endParaRPr lang="en-US" sz="22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09032"/>
            <a:ext cx="4332300" cy="20705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реальность в поэтическом мире Гумилёва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два полюса, которые постоянно взаимодействуют в сборнике и создают его внутреннее напряжение.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реальность не разделены окончательно: одна даёт смысл, другая проверяет его, и именно в их столкновении рождается напряжение сборника.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Н. С. Гумилёва «Жемчуга» (1910); сопоставление устойчивых мотивов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к пониманию сборника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 «Жемчугов»: от яркого образа к осознанию ценности мечты как внутренней опоры.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«Жемчуга» как книга о движении к идеалу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Гумилёва показывает, что страна грёз — это не место на карте, а внутренний путь человека. Его сила в сочетании ясного образа, риска и упорного поиска смысла.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2026-05-23T19:21:54Z</dcterms:created>
  <dcterms:modified xsi:type="dcterms:W3CDTF">2026-05-23T19:21:54Z</dcterms:modified>
</cp:coreProperties>
</file>