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Облака: большие путешественники неба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из чего рождаются облака и как они меняют небо.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появляются, когда влажный тёплый воздух поднимается вверх и охлаждается. Водяной пар превращается в капли или льдинки, а ветер и высота придают облакам разные формы и характер.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тёплый воздух делает небо облачным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отдельности капли почти невидимы, но вместе они превращают воздух в белое облако.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таких крошечных капелек могут собираться вместе и делать облако видимым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природоведения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облако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солнца прогревают землю, реки, лужи, озёра и моря. Вода начинает испаряться, и в воздух поднимается невидимый водяной пар.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охлаждается, водяной пар уже не может оставаться невидимым. Он собирается в маленькие капельки воды или льдинки, из которых и растёт облако.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превращается в капли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Нагретый и влажный воздух легче холодного, поэтому он устремляется выше. По дороге он встречает более прохладные слои атмосферы и начинает остывать.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крошечных частиц держится вместе, и небо постепенно покрывается облаком. Именно так рождается его знакомая мягкая, пушистая форма.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становится заметным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круговорот воды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Испаряясь с поверхности морей, рек и почвы, вода превращается в пар. Облака помогают ему подняться выше и отправиться в новое путешествие по небу.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поднимается в небо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облака капли и льдинки сталкиваются, слипаются и становятся крупнее. Так облако набирает воду, которую потом сможет вернуть на землю.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собирают влагу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или кристаллы становятся слишком тяжёлыми, они падают вниз в виде дождя, снега, града или мороси. Это настоящая доставка воды по маршруту небо — земля.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возвращают воду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наполняют почву, ручьи, реки и озёра. Без этого пути растениям, животным и людям было бы гораздо труднее получать нужную воду.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получает воду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 выглядят как белые комочки, ватные шарики или маленькие башенки. Их легко узнать даже тому, кто только начал смотреть на небо.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хлопья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кучевые облака становятся очень высокими и тёмными, они уже не так безобидны. Тогда они могут превратиться в грозовые облака и принести дождь.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вырасти сильнее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облака вырастают в ясную погоду, когда солнце хорошо нагревает землю. Днём небо с ними становится особенно живым и весёлым.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днём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 лежат на небе сплошным слоем, будто серое или белое одеяло. Они делают небо спокойным и немного тихим.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Ровное покрывало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Слоистые облака нередко дают морось, слабый дождь или лёгкий снег. Это не буря, а скорее спокойная небесная занавеска.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Приносят мелкие осадки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облака часто закрывают солнечный свет, и день кажется более мягким и прохладным. Свет проходит через них, но уже не так ярко.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Скрывают солнце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облака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облака находятся так высоко, что там очень холодно. Поэтому они почти всегда состоят из льдинок, а не из обычных капель воды.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высоко в небе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облака часто появляются перед изменением погоды. Наблюдательный человек может заметить их раньше, чем придут ветер или дождь.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Подсказывают перемены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выглядят как белые полоски, ниточки или пушистые перья. Из-за своей лёгкости эти облака кажутся почти нарисованными кисточкой.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Тонкие, как перья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полем поднимается огромное тёмное облако. Оно растёт вверх, словно небесная башня, и всё вокруг становится тише перед первым громом. Внутри уже прячутся сильный ветер и тяжёлые капли дождя.
</a:t>
            </a:r>
            <a:endParaRPr lang="en-US" sz="963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башня растёт над полем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небо темнеет, потом вспыхивает яркая молния. За ней сразу слышен гром, а из облака льётся сильный дождь. Такое облако выглядит красиво, но к нему лучше не приближаться.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режет вечернее небо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перед грозой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Солнце запускает путь воды от поверхности Земли к облаку и обратно.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воды до дождя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облака белые или серые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облака кажутся светлыми, потому что их крошечные капли и льдинки сильно отражают солнечный свет во все стороны, словно множество маленьких зеркал.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цвет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облаке воды, тем оно плотнее и темнее. Такие облака часто означают, что скоро может начаться дождь или морось.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дождя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облака обычно толще. Свету труднее пройти сквозь них, поэтому нижняя часть получает меньше света и выглядит более тёмной и тяжёлой.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сторона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494" y="1710453"/>
            <a:ext cx="324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0505" y="1710453"/>
            <a:ext cx="324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облака помогают природе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облаков выпадают дождь и морось, а зимой — снег. Эта вода питает почву и помогает растениям расти, словно природа получает свой ежедневный напиток.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воду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облака немного удерживают тепло у поверхности земли. Поэтому в пасмурную ночь температура часто падает не так резко, как при ясном небе.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тепло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закрывают часть солнечных лучей и помогают земле не перегреваться днём. Они словно ставят над природой мягкий зонтик из воздуха и света.
</a:t>
            </a:r>
            <a:endParaRPr lang="en-US" sz="1175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Смягчают жару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листья остаются свежими, а корни получают влагу. Без облаков многим растениям было бы труднее расти, цвести и давать плоды.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растения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просыпается, а люди смотрят на небо: будет ли сегодня дождь или ясный день? Если облака высокие и редкие, можно смело идти гулять. Если небо быстро темнеет, зонтик лучше держать поближе — он очень любит такие утра.
</a:t>
            </a:r>
            <a:endParaRPr lang="en-US" sz="1056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над городом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фермер внимательно следит за облаками, потому что от них зависит работа в саду и на грядках. Белые пушистые облака обещают спокойный день, а тяжёлые серые подсказывают: скоро понадобится перерыв и, возможно, дождевик.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небо над фермой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в жизни людей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за облаками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рассмотри, на что похоже облако: на хлопок, тонкую полоску или высокую башню. Форма часто подсказывает, к какому виду оно относится.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форму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Наблюдай, быстро ли облако меняет форму и куда плывёт. Если небо темнеет и облака торопятся, погода может скоро измениться.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движением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понять, низко ли облако висит над землёй или очень высоко летит в небе. Высота помогает отличить слоистые, кучевые и перистые облака.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выше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оцени, белое облако или серое, лёгкое оно или плотное. Чем оно темнее и толще, тем меньше света проходит через него.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цвет и толщину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наблюдений помогает отличать разные облака и замечать перемены погоды.
</a:t>
            </a:r>
            <a:endParaRPr lang="en-US" sz="1273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наблюдателя неба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облаках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выглядит пушистым, но внутри него миллионы капелек воды. Вместе они могут весить очень много, хотя по небу всё равно плывут спокойно.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совсем не лёгкие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постоянно двигает частицы облака, поэтому его очертания могут стать другими за несколько минут. Сегодня это корабль, а через мгновение уже медведь!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 быстро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облака находятся так далеко над землёй, что там очень холодно. Поэтому они почти всегда состоят не из капелек, а из льдинок.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облака — ледяные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часто рисуют облака в виде животных, кораблей и даже замков. Такие картинки сразу делают небо волшебным, а обычный день — похожим на сказку. Иногда кажется, что облако вот-вот помашет хвостом или поплывёт дальше по своим делам.
</a:t>
            </a:r>
            <a:endParaRPr lang="en-US" sz="94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из фантазии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облака бывают добрыми, смешными и таинственными. В мультфильмах они легко превращаются в сердечки, парусники или мягкие горы, которые плывут над героями и помогают рассказать историю без слов.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мультфильмы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в искусстве и сказках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рядом с грозовыми облаками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небо резко темнеет, слышен гром и заметна молния, нужно как можно скорее зайти в дом, школу или машину. Открытое место во время грозы — не лучшая идея.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 помещение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дождь уже стал тише, выходить сразу не стоит. Гроза может вернуться, поэтому безопаснее оставаться внутри, пока небо снова не станет спокойным.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Подожди окончания грозы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прятаться под одиноким деревом или стоять рядом с высоким металлическим предметом. Во время грозы лучше выбрать безопасное укрытие и подождать там.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Держись подальше от деревьев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утром небо чистое или в нём видны только тонкие перистые облака, день может начаться спокойно. Но такие облака иногда заранее намекают на перемены.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наблюдение помогает подвести итог: если облака быстро ушли и небо прояснилось, завтра может быть яснее. Если тучи держатся, дождь ещё возможен.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низкие тёмные облака, часто приходит дождь или ветер. По их плотности и движению можно понять, что погода становится серьёзнее.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погода завтра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— помощники неба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знаем, что облака состоят из воды и льда, участвуют в круговороте воды и подсказывают погоду. Они умеют быть разными, но всегда делают небо интересным.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2026-05-26T01:53:13Z</dcterms:created>
  <dcterms:modified xsi:type="dcterms:W3CDTF">2026-05-26T01:53:13Z</dcterms:modified>
</cp:coreProperties>
</file>