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драмы к сатирической комедии: два лица Островского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общество: усадебная драма и беспощадная сатира.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время перемен и потерь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рождаются в эпоху после отмены крепостного права, когда старые дворянские привычки уже рушатся, а деньги, выгода и служебный расчет начинают определять поведение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«Лес»: сюжет как столкновение двух миров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противопоставлены странствующие актеры Несчастливцев и Счастливцев: они входят в мир усадьбы как люди иной морали, но тоже зависят от обстоятельств.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пьесы работает как символ: это и место действия, и пространство путаницы, где легко потерять нравственные ориентиры и доверие к людям.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комедии — усадьба Гурмыжской, где внешняя чинность скрывает борьбу за имущество, влияние и удобные брачные планы.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драма в «Лесе»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не устойчивый дворянский уклад, а его позднюю стадию, когда привычные формы еще сохраняются, но внутренний смысл уже утрачен.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благородными манерами и разговором о приличиях проступают праздность, расчет и страх потерять положение, а не подлинное чувство долга.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здесь не вызывает восхищения: оно изображено как мир, который исчерпал себя и больше не способен быть нравственной опорой.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комедия приобретает историческое измерение: зритель видит не только частный конфликт, но и распад целого социального уклада.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леса как символ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пьесе не сводится к декорации. Он создает ощущение замкнутости и оторванности от ясного, упорядоченного мира, где легко скрыть истинные намерения.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нравственной неясности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передает запутанность человеческих отношений, опасность самообмана и внутреннюю темноту. Поэтому лес становится символом жизни без надежных ориентиров.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«Леса»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раскрывает свою модель поведения в условиях морального кризиса усадебного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— столкновение достоинства, приспособления и расчета; именно оно движет конфликт пьесы.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«Лес» (1871); по персонажной системе пьесы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Несчастливцев и Счастливцев: театр как судьба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тон Несчастливцева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Несчастливцев говорит почти героически и даже в унижении не отказывается от чувства чести. Его речь подчеркивает внутреннюю независимость и трагическое достоинство человека искусства.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гибкость Счастливцева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Счастливцев легче приспосабливается к обстоятельствам и умеет избегать прямого столкновения. В его поведении больше житейской ловкости, чем принципиальности.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искусства в обществе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пару Островский показывает, как по-разному складывается жизнь таланта, когда его не поддерживают ни статус, ни устойчивое признание, ни уважение к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становится достаточным, чтобы разоблачить тщательно выстроенную карьеру Глумова.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«На всякого мудреца довольно простоты» (1868)
</a:t>
            </a:r>
            <a:endParaRPr lang="en-US" sz="85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разоблачение показывает: успех, основанный на маске и расчете, может разрушиться из-за одной неосторожности.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пьес Островского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драматург использует разные жанры для разговора об одной эпохе.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ведут к общему выводу: общество держится на лицемерии, а «театр жизни» разоблачается в обоих произведениях.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Островский, «Лес» (1871); «На всякого мудреца довольно простоты» (1868)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Глумов как тип нового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Глумов внимательно наблюдает за людьми и быстро понимает, на каких слабостях можно сыграть. Его ум направлен не на поиск истины, а на практическую выгоду.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легко меняет интонацию, подбирает нужные слова и создает удобное впечатление о себе. Так рождается репутация, построенная не на доверии, а на расчете.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связывает этот образ с новой эпохой, где успех все чаще зависит от умения нравиться, вовремя уступать и скрывать собственные намерения.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успех Глумова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в комедии А. Н. Островского «На всякого мудреца довольно простоты»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маски и двойной игры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Островского почти всегда существуют в двух измерениях: на публике они соблюдают правила приличия, но в частных разговорах действуют из расчета, тщеславия или страха потерять место.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Глумов играет простака, Гурмыжская — добродетельную хозяйку, чиновники — людей значительных и серьезных; поэтому маска становится не украшением, а способом выживания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приемы Островского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драматургу показывать разрыв между словами героя и его подлинными намерениями, поэтому самооценка персонажей постоянно разоблачает 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высокого и разговорного стиля делает особенно заметным несоответствие между претензией на значительность и обыденной, часто мелочной реальностью.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у Островского точна до детали: по интонации, лексике и манере говорить сразу видны социальная среда и нравственный уровень персонажа.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разоблачения завершают сатирический эффект, потому что заставляют героя столкнуться с тем, что обман, лесть и самодовольство неизбежно обнаруживаются.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двух пьес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общие темы, но и различие их художественного веса в каждой пьесе: одни мотивы определяют действие, другие создают фон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маска и общественная игра: именно они объединяют обе пьесы в картину мира, где репутация часто важнее истины.
</a:t>
            </a:r>
            <a:endParaRPr lang="en-US" sz="138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А. Н. Островского «Лес» (1871) и комедия «На всякого мудреца довольно простоты» (1868); тематическая интерпретация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395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9390" y="2439509"/>
            <a:ext cx="342643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 как средство характеристики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гибка и приспособлена к собеседнику: герой легко меняет тон, подбирает удобные формулы и благодаря этому кажется каждому своим.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Гурмыжская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репликах слышны жеманность и двусмысленность; за учтивыми словами постоянно проступают расчет, желание управлять разговором и скрытая неискренность.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Несчастливцев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приподнято, иногда почти патетически, но за этой манерой стоит чувство достоинства; речь подчеркивает внутреннюю независимость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противопоставления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Островский строит конфликт не только на событиях, но и на столкновении ценностей, интонаций и жизненных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Противоположности не уравновешены: они постоянно сталкиваются, усиливая драматизм и сатиру и выявляя хрупкость нравственных оснований.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 и «На всякого мудреца довольно простоты» А. Н. Островского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пьесы важны сегодня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легко соотносятся с современностью: в них узнаются борьба за статус, управление репутацией и стремление произвести нужное впечатление в обществе.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напоминает, что внешняя успешность не гарантирует внутренней свободы, если человек строит жизнь только на расчете и подстройке под чужие ожидания.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эти тексты ценны тем, что учат замечать связь между личным выбором и общественной средой, а также видеть цену компромисса.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пьес помогает обсуждать не только литературу XIX века, но и вечные вопросы: что такое достоинство, честность и ответственность перед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драмы к сатирической комедии
</a:t>
            </a:r>
            <a:endParaRPr lang="en-US" sz="268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изображения распада усадебного мира к острой сатире на карьеризм и общественную игру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по поэтике Островского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точно передает социальную реальность: его пьесы показывают эпоху перемен через узнаваемые характеры, бытовые детали и конфликты, в которых отражается устройство общества.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его драматургии создают речь персонажей и контраст между словом и поступком: именно так раскрываются лицемерие, расчет и внутренний нравственный выбор.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 и «На всякого мудреца довольно простоты» вместе образуют цельную картину времени, где цена притворства высока, а человеческое достоинство остается уязвимым.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два жанра — одна правда эпохи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 и «На всякого мудреца довольно простоты» показывают, как по-разному можно разоблачать общественные пороки: через драматическую картину распада и через острую сатиру на карьерную игру.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2026-05-23T13:07:20Z</dcterms:created>
  <dcterms:modified xsi:type="dcterms:W3CDTF">2026-05-23T13:07:20Z</dcterms:modified>
</cp:coreProperties>
</file>