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Christmas: праздник, слова, традиции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Рождество: символы, слова, традиции и простые английские фразы.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начинается Christmas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Christmas отмечают 25 декабря, но подготовка начинается заранее. Люди украшают дом, отправляют открытки, поют песни и выбирают подарки. Традиции похожи, но в каждой стране они звучат по-своему.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 Christmas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12" name="Text 2"/>
          <p:cNvSpPr txBox="1"/>
          <p:nvPr/>
        </p:nvSpPr>
        <p:spPr>
          <a:xfrm>
            <a:off x="4171200" y="990000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тема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Christmas — это семейный зимний праздник, где часто говорят о доме, подарках и праздничном настроении. Важные слова помогают описывать знакомые сцены и людей вокруг праздника.
</a:t>
            </a:r>
            <a:endParaRPr lang="en-US" sz="1239" dirty="0"/>
          </a:p>
        </p:txBody>
      </p:sp>
      <p:sp>
        <p:nvSpPr>
          <p:cNvPr id="13" name="Text 3"/>
          <p:cNvSpPr txBox="1"/>
          <p:nvPr/>
        </p:nvSpPr>
        <p:spPr>
          <a:xfrm>
            <a:off x="4171225" y="1785347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Santa, reindeer, carols и gift встречаются в заданиях, диалогах и текстах. Их удобно запоминать через картинки, короткие фразы и примеры из повседневной жизни.
</a:t>
            </a:r>
            <a:endParaRPr lang="en-US" sz="1239" dirty="0"/>
          </a:p>
        </p:txBody>
      </p:sp>
      <p:sp>
        <p:nvSpPr>
          <p:cNvPr id="14" name="Text 4"/>
          <p:cNvSpPr txBox="1"/>
          <p:nvPr/>
        </p:nvSpPr>
        <p:spPr>
          <a:xfrm>
            <a:off x="4171200" y="2580694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видно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Christmas появляются украшенные елки, огни, открытки и витрины в магазинах. Такие детали можно увидеть дома, в школе, на улице и в городе.
</a:t>
            </a:r>
            <a:endParaRPr lang="en-US" sz="1239" dirty="0"/>
          </a:p>
        </p:txBody>
      </p:sp>
      <p:sp>
        <p:nvSpPr>
          <p:cNvPr id="15" name="Text 5"/>
          <p:cNvSpPr txBox="1"/>
          <p:nvPr/>
        </p:nvSpPr>
        <p:spPr>
          <a:xfrm>
            <a:off x="4171200" y="3376045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unit помогает говорить о празднике просто: кто дарит, что поют, что украшают и что получают. Это основа для чтения, говорения и мини-проектов.
</a:t>
            </a:r>
            <a:endParaRPr lang="en-US" sz="1239" dirty="0"/>
          </a:p>
        </p:txBody>
      </p:sp>
      <p:sp>
        <p:nvSpPr>
          <p:cNvPr id="16" name="Text 6"/>
          <p:cNvSpPr txBox="1"/>
          <p:nvPr/>
        </p:nvSpPr>
        <p:spPr>
          <a:xfrm>
            <a:off x="4171225" y="4171400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упражнений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удобно использовать в коротких заданиях, где нужно выбрать картинку, назвать предмет или составить простое предложение о Christmas.
</a:t>
            </a:r>
            <a:endParaRPr lang="en-US" sz="123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574136"/>
            <a:ext cx="4865100" cy="23180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Мини-quiz: слово и значение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проверка помогает быстро связать английское слово с образом и значением.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закрепляют 6 базовых слов и учатся узнавать их по картинке и короткому описанию.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Unit 5 Christmas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331" y="75"/>
            <a:ext cx="4405126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Рождества и их смысл
</a:t>
            </a:r>
            <a:endParaRPr lang="en-US" sz="2012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13" name="Text 2"/>
          <p:cNvSpPr txBox="1"/>
          <p:nvPr/>
        </p:nvSpPr>
        <p:spPr>
          <a:xfrm>
            <a:off x="673394" y="1061783"/>
            <a:ext cx="33972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Елка
</a:t>
            </a:r>
            <a:pPr algn="l" indent="0" marL="0">
              <a:lnSpc>
                <a:spcPct val="115000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Christmas tree — главный знак праздника. Его украшают дома, в школе и в общественных местах, чтобы создать ощущение ожидания, тепла и семейного сближения.
</a:t>
            </a:r>
            <a:endParaRPr lang="en-US" sz="994" dirty="0"/>
          </a:p>
        </p:txBody>
      </p:sp>
      <p:sp>
        <p:nvSpPr>
          <p:cNvPr id="14" name="Text 3"/>
          <p:cNvSpPr txBox="1"/>
          <p:nvPr/>
        </p:nvSpPr>
        <p:spPr>
          <a:xfrm>
            <a:off x="673394" y="1865830"/>
            <a:ext cx="33972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
</a:t>
            </a:r>
            <a:pPr algn="l" indent="0" marL="0">
              <a:lnSpc>
                <a:spcPct val="115000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Star часто ставят на верхушку дерева. Она помогает узнать праздничный символ и ассоциируется с надеждой, направлением и светом в зимнее время.
</a:t>
            </a:r>
            <a:endParaRPr lang="en-US" sz="994" dirty="0"/>
          </a:p>
        </p:txBody>
      </p:sp>
      <p:sp>
        <p:nvSpPr>
          <p:cNvPr id="15" name="Text 4"/>
          <p:cNvSpPr txBox="1"/>
          <p:nvPr/>
        </p:nvSpPr>
        <p:spPr>
          <a:xfrm>
            <a:off x="673394" y="2669865"/>
            <a:ext cx="33972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Огни
</a:t>
            </a:r>
            <a:pPr algn="l" indent="0" marL="0">
              <a:lnSpc>
                <a:spcPct val="115000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Lights делают пространство ярче и уютнее. Они подчёркивают вечернюю атмосферу Christmas и помогают передать радость даже на улице или у витрины магазина.
</a:t>
            </a:r>
            <a:endParaRPr lang="en-US" sz="994" dirty="0"/>
          </a:p>
        </p:txBody>
      </p:sp>
      <p:sp>
        <p:nvSpPr>
          <p:cNvPr id="16" name="Text 5"/>
          <p:cNvSpPr txBox="1"/>
          <p:nvPr/>
        </p:nvSpPr>
        <p:spPr>
          <a:xfrm>
            <a:off x="673394" y="3473897"/>
            <a:ext cx="33972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Носок
</a:t>
            </a:r>
            <a:pPr algn="l" indent="0" marL="0">
              <a:lnSpc>
                <a:spcPct val="115000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Stocking напоминает о подарках и сюрпризах. Его часто связывают с домом, камином и ожиданием маленького праздничного чуда в рождественское утро.
</a:t>
            </a:r>
            <a:endParaRPr lang="en-US" sz="994" dirty="0"/>
          </a:p>
        </p:txBody>
      </p:sp>
      <p:sp>
        <p:nvSpPr>
          <p:cNvPr id="17" name="Text 6"/>
          <p:cNvSpPr txBox="1"/>
          <p:nvPr/>
        </p:nvSpPr>
        <p:spPr>
          <a:xfrm>
            <a:off x="673394" y="4277929"/>
            <a:ext cx="33972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 и венок
</a:t>
            </a:r>
            <a:pPr algn="l" indent="0" marL="0">
              <a:lnSpc>
                <a:spcPct val="115000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Candle и wreath создают спокойное настроение. Свеча символизирует свет, а венок часто связан с домом, украшением и тёплой семейной традицией.
</a:t>
            </a:r>
            <a:endParaRPr lang="en-US" sz="99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818" y="1242412"/>
            <a:ext cx="260662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7958" y="1242412"/>
            <a:ext cx="260662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818" y="2954337"/>
            <a:ext cx="260662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7958" y="2954337"/>
            <a:ext cx="260662" cy="29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89108" y="1242412"/>
            <a:ext cx="260662" cy="29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рождественских символов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Christmas tree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Елка легко узнаётся по форме и украшениям. Она может стоять в доме, школе или магазине и сразу задаёт праздничное настроение.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Star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обычно находится на вершине дерева и выделяется ярким силуэтом. Этот образ помогает быстро запомнить слово и его роль в празднике.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Stocking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Носок обычно висит у камина или рядом с ёлкой. По картинке его легко связать с подарками и ожиданием рождественского утра.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Candle and wreath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 и венок передают спокойствие и уют. Такие изображения помогают понять, что Christmas — это не только подарки, но и домашняя атмосфера.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Lights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Огни часто показывают гирлянды на улице, в окнах или вокруг дерева. Визуально они связаны с теплом, светом и радостью зимнего вечера.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подготовки к Christmas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дома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дома выбирают, что нужно украсить, и готовят место для елки. На этом этапе удобно использовать слово decorate.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 открытки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покупают или упаковывают подарки, используя слова buy, wrap и send. Подготовка становится понятной цепочкой привычных действий.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Елка и список желаний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ставят елку, вешают украшения и записывают wish list. Эти действия легко описать простыми предложениями в Present Simple.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праздника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всё готово к празднику: дом украшен, письма отправлены, а семья ждёт Christmas Day. Так повторяется каждый год.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" y="3246728"/>
            <a:ext cx="9144000" cy="18930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традиции дома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12" name="Text 2"/>
          <p:cNvSpPr txBox="1"/>
          <p:nvPr/>
        </p:nvSpPr>
        <p:spPr>
          <a:xfrm>
            <a:off x="352791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стол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Christmas dinner или tea в семейном кругу — это прежде всего время вместе. Обычно важно не меню, а разговоры, уют и праздничное настроение за столом.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53418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лежат подарки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часто кладут под елку или в stocking. Такой обычай делает утро Christmas особенно ожидаемым и помогает детям сразу увидеть сюрпризы.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15574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Carols поют дома, в школе и на улице. Эти песни объединяют людей и помогают почувствовать, что праздник идёт вокруг, а не только в одной комнате.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89697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традиции создают особую атмосферу: огни, открытки, тёплые слова и совместное время. Именно из этих деталей складывается Christmas для многих семей.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различия без споров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741326" y="1106812"/>
            <a:ext cx="52872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даты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странах важнее может быть вечер 24 декабря или утро 25 декабря. Поэтому один и тот же праздник проходит немного по-разному, хотя смысл остаётся общим.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41326" y="2406891"/>
            <a:ext cx="52872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Santa и Father Christmas часто похожи, но названия зависят от страны и традиции. Важно узнавать оба варианта и не путать их в заданиях.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41326" y="3706991"/>
            <a:ext cx="52872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семьях традиции смешиваются: одни обычаи приходят из одной культуры, другие — из другой. Это делает Christmas знакомым и в то же время особенным.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день по шагам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на Christmas Day помогает описывать действия по порядку.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 речи помогают описать праздник без длинных объяснений и уверенно включать нужную лексику в ответ.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Unit 5 Christmas, раздел speaking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речевых шаблонов достаточно, чтобы говорить о Christmas, любимых символах и желаниях.
</a:t>
            </a:r>
            <a:endParaRPr lang="en-US" sz="236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короткие фразы уже позволяют начать диалог, ответить и добавить личное мнение о празднике.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Unit 5 Christmas, задание на speaking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предложения помогают быстро рассказать о Christmas по образцу и без лишних ошибок.
</a:t>
            </a:r>
            <a:endParaRPr lang="en-US" sz="23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короткие истории о Christmas Eve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перед праздником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семья собирается дома и украшает ёлку. На столе лежат открытки, а рядом ждут подарки. В комнате сразу становится светло и уютно, потому что праздник чувствуется в каждой детали.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у камина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камина стоит носок, приготовленный для подарков. Дети слушают песни и смотрят на огоньки на ёлке. Всё в доме напоминает о Christmas Eve и ожидании сюрпризов.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семья читает открытки и говорит друг другу добрые слова. Потом звучат carols, и все ждут следующий день. Такая тихая сцена хорошо показывает атмосферу рождественского вечера.
</a:t>
            </a:r>
            <a:endParaRPr lang="en-US" sz="12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историю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2002125"/>
            <a:ext cx="16845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помогают понять сюжет без перевода: family, tree, cards, stocking, fireplace, carols, gifts. Если ученик узнаёт их в тексте, он легко отвечает на вопросы по содержанию.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995691" y="2002125"/>
            <a:ext cx="16845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по тексту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 истории лучше искать в самом тексте, а не додумывать. Где происходит действие, что делают герои и когда это случается — ответы обычно уже даны в предложениях.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729781" y="2002125"/>
            <a:ext cx="16845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вечера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Christmas Eve обычно показывает домашнюю атмосферу: украшения, ожидание подарков и совместное время. Именно такие детали формируют настроение истории и помогают запомнить слова темы.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63884" y="2002125"/>
            <a:ext cx="16845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как опора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в тексте — это подсказка для чтения. Когда встречаются tree, cards или gifts, легче связать новое предложение с уже знакомой темой Christmas.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197975" y="2002125"/>
            <a:ext cx="16845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проверить понимание, достаточно выделить персонажей, место и действие. Такой подход учит читать внимательно и не терять смысл даже в коротком тексте.
</a:t>
            </a:r>
            <a:endParaRPr lang="en-US" sz="11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правила для темы Christmas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446131" y="2075100"/>
            <a:ext cx="37698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и 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подходит для привычек и повторяющихся действий: We decorate the tree. We send cards. Такие предложения показывают, что семья делает каждый год на Christmas.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2601" y="2075100"/>
            <a:ext cx="37698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 места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there is/there are описывает предметы и место: There is a star on the tree. There are gifts under it. Она помогает назвать детали праздничной сцены.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918214"/>
            <a:ext cx="4405200" cy="14964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рождественской открытки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помогает быстро собрать поздравление: обращение, пожелание, праздничные слова и подпись. Для открытки достаточно простых и понятных фраз.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строится по устойчивой схеме, поэтому ученику легко написать короткое, вежливое и тематически точное поздравление.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Unit 5 Christmas, writing task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идеи к готовой открытке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выполнения мини-проекта Christmas Card / Wish List на основе заданий unit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кратко представить проект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назовите проект: Christmas Card или Wish List. Это сразу задаёт тему и помогает слушателям понять, о чём будет работа.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кратко скажите идею: что изображено и почему вы выбрали именно этот вариант. Один ясный комментарий лучше длинного объяснения.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назовите три слова темы: tree, star, gifts, card или другие подходящие. Они показывают, что работа связана с Christmas.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выступление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произнесите одну-две короткие фразы о своём выборе и проверьте, чтобы слова были читаемыми, а оформление — аккуратным.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 образуют единый словарь unit: от символов до действий и поздравлений. Это помогает узнавать лексику в тексте, речи и проекте.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слова равны по важности для освоения темы: символы, традиции и фразы работают вместе.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Unit 5 Christmas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unit 5: Christmas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5 объединяет слова, традиции и простые речевые модели. После темы ученики могут описать Christmas, написать короткую открытку и уверенно представить мини-проект.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2026-07-25T11:08:30Z</dcterms:created>
  <dcterms:modified xsi:type="dcterms:W3CDTF">2026-07-25T11:08:30Z</dcterms:modified>
</cp:coreProperties>
</file>