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в доме знатного вельможи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музыки, танцев и роскоши в старинном доме.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Бал: музыка, танцы и хорошие манеры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был большим праздником знати, где музыка задавала ритм танцам, а гости показывали воспитанность, знакомились и общались.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парадный зал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для танцев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 на картине очень просторный: здесь легко двигаться, кланяться и танцевать. Высокие потолки и свет делают праздник торжественным и свободным.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богатства хозяев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помещение предназначалось для больших приёмов и балов. Богатое убранство сразу показывает высокий статус хозяев и их любовь к красивым праздникам.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Нарядные гости на празднике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приходили в пышных платьях, костюмах и кафтанах, чтобы выглядеть особенно торжественно и показать уважение к празднику.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Кружева, ленты и блестящие ткани делали одежду заметной. Каждая деталь помогала выделиться среди других и создать праздничное настроение.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Наряды говорили не только о вкусе, но и о достатке семьи. Чем богаче выглядел человек, тем важнее он казался на балу.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бала одежда была почти как визитная карточка. Она помогала сразу понять, кто перед вами: знатный гость или человек попроще.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31" y="24501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131" y="1386875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16551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ведёт танец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гостей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один и тот же размер люди двигаются вместе. Так бал превращается не просто в встречу, а в общий танец.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Задаёт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подсказывает, когда начинать и заканчивать движения. Благодаря ей танец получается дружным, плавным и красивым.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 духовые инструменты делают вечер то торжественным, то лёгким. Зрителям кажется, будто музыка сама ведёт праздник.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Слуги приносили свечи, угощение и помогали поддерживать чистоту. Их работа оставалась почти незаметной, но без неё бал был бы куда менее удобным и спокойным.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Слуги и порядок в доме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гости танцевали и беседовали, слуги следили за порядком в зале. Благодаря им хозяева могли устроить красивый праздник, а не бегать по хозяйству.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детали делают зал ярким и тёплым. Чем сильнее они сияют, тем больше картина похожа на волшебный вечер.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источника праздничного блеска — свечи, зеркала и украшения.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изображению картины
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старались стоять прямо, идти спокойно и не делать резких движений. Так они показывали воспитанность и умение вести себя в обществе.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знатного человека хорошие манеры были очень важны. Они были почти таким же украшением, как дорогая одежда или блестящие аксессуары.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Поклоны, приветствия и аккуратные жесты были частью бала. Каждый шаг должен был выглядеть красиво, как в хорошем спектакле.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держатся люди на балу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зале сразу заметны большие ковры и массивные предметы мебели. Они делают комнату солидной и торжественной. Такие вещи стоили дорого и подчёркивали, что дом принадлежит очень богатым людям.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Ковры и тяжёлая мебель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Зеркала отражают свет, а картины украшают стены и делают интерьер наряднее. Вместе они создают ощущение большого парадного дома, где всё продумано до мелочей и ничто не выглядит случайным.
</a:t>
            </a:r>
            <a:endParaRPr lang="en-US" sz="914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Зеркала и картины на стенах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Лепнина, ткани и красивые детали показывают вкус хозяев. Дом выглядит не просто удобным, а праздничным и представительным. В таком месте каждый предмет словно напоминает о роскоши и высоком положении семьи.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Украшенный интерьер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видно в деталях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приходит на бал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Хозяева зовут родственников, друзей и знатных знакомых. Для каждого гостя это знак, что его ждут на важном вечере.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Приглашения разосланы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приезжают в нарядных одеждах, здороваются и рассматривают зал. Уже в начале вечера видно, что праздник будет торжественным.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собираются в доме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приветствий гости беседуют, танцуют и укрепляют связи между семьями. Бал помогает не только веселиться, но и узнавать друг друга лучше.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Начинаются знакомства и разговоры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картина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картина удивляет: в одном зале сразу столько людей, света и движения, будто праздник вот-вот зазвучит по-настоящему.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интерес к деталям: хочется рассматривать платья, украшения, свечи и фигуры гостей, потому что всё выглядит очень нарядно.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картины возникает лёгкое восхищение: она передаёт торжественный вечер, где каждый жест и каждый взгляд кажутся важными.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ещё чувствуется порядок: несмотря на блеск и веселье, здесь всё происходит спокойно, красиво и по строгим правилам.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 торжественном вечере в богатом доме.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бала в доме вельможи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на балу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балу нужно было говорить спокойно, не шуметь и не бегать. Важно было держаться вежливо, чтобы не мешать другим гостям и не портить торжественный настрой.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приветствовали друг друга поклонами и соблюдали очередь танцев. Если кто-то был приглашён на танец, он должен был ответить учтиво и без спешки.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манеры считались очень важными. По ним судили о воспитании человека, поэтому каждый старался выглядеть достойно и уважительно.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Мебель, зеркала и украшения подчеркивали богатство хозяев. Дом выглядел не просто уютным, а торжественным, словно сам был частью большого праздника и умел принимать важных гостей.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такого дома можно было увидеть высокие потолки, колонны, большие окна и красивую отделку. Всё это делало комнаты светлыми, просторными и похожими на парадный зал для особого события.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 богатый дом внутри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54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60190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 о жизни знати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танцы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был местом, где музыку слушали не молча, а в движении. Танцы показывали, что вечер устроен для удовольствия, общения и красивого зрелища.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высокого 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праздник помогал семье показать своё богатство и важность. Чем пышнее был приём, тем заметнее становился статус хозяев среди других людей.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роскоши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Дорогие ткани, украшения и блестящие детали говорили о вкусе знати. Для таких людей красота была не мелочью, а обязательной частью жизни.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и знакомства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собирал родственников, друзей и знакомых. Здесь разговаривали, знакомились и укрепляли связи между семьями, поэтому праздник был ещё и важным общественным событием.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богатый зал и наряды. Каждый предмет и каждая деталь напоминают, что перед нами дом вельможи, где всё устроено красиво и торжественно.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на картине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 на движения людей. Гости не стоят неподвижно: они идут, кланяются, танцуют и разговаривают, поэтому картина кажется живой и полной музыки.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свет: он делает зал ярким и праздничным. Свечи и отражения помогают увидеть, как художник превращает обычный вечер в почти сказочную сцену.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наполняет зал светом, чтобы праздник сразу привлекал взгляд. Свечи, люстры и сияние на стенах создают ощущение тёплого вечера. Благодаря этому даже неподвижная картина кажется полной движения и жизни.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который делает зал волшебным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Пышные платья, ленты и драгоценные детали помогают почувствовать богатство дома. Когда на полотне много блеска и мягких складок, зритель почти слышит шорох одежды и представляет шумный бал.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 украшения, которые блестят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 картине расположены так, что взгляд легко скользит от одной группы к другой. Плавные линии, повороты тел и удачное размещение фигур передают ритм танца без единого звука.
</a:t>
            </a:r>
            <a:endParaRPr lang="en-US" sz="629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фигуры и стройная композиция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художник создаёт настроение праздника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картина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помогает представить, как проходили балы в прошлом, и понять, что это был не просто вечер развлечений, а важное событие в жизни знати.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как внимательно люди относились к одежде, осанке и манерам. Для них это было так же важно, как сами танцы и музыка.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одной сцене можно узнать много о богатом доме: как его украшали, как принимали гостей и почему порядок на празднике был таким строгим.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учит замечать историю в деталях. Даже без слов она рассказывает о времени, когда красивый наряд и вежливое поведение многое говорили о человеке.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найти на картине хозяина дома, гостей, музыкантов и слуг. Затем посмотри, как они связаны между собой: кто движется, кто беседует, кто наблюдает за праздником.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ещё можно обратить внимание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полезно рассмотреть самые яркие детали интерьера: зеркала, мебель, украшения и освещение. Именно они помогают понять, как художник соединяет людей, музыку и богатый зал в одну сцену.
</a:t>
            </a:r>
            <a:endParaRPr lang="en-US" sz="1225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бал как мир музыки, красоты и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показывает бал как особый мир, где музыка, танцы, свет и нарядные люди создают торжественное настроение. Здесь всё красиво, важно и очень упорядоченно.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2026-05-24T23:07:59Z</dcterms:created>
  <dcterms:modified xsi:type="dcterms:W3CDTF">2026-05-24T23:07:59Z</dcterms:modified>
</cp:coreProperties>
</file>