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Горький: писатель рубежа XIX–XX веков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показал человека в переломную эпоху.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городов, бедность рабочих окраин и кризис старых ценностей создали напряжённый исторический фон. Именно в этой среде Горький увидел человека, который борется за достоинство, свободу и право быть услышанным.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рубеже веков: время перемен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Горький, настоящее имя Алексей Пешков, родился в 1868 году в Нижнем Новгороде. Рано осиротев, он рано узнал тяжесть семейной жизни и зависимость от чужой воли.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раннее формирование личности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доме деда приучила будущего писателя к суровой дисциплине и постоянному напряжению. Опыт бедности и конфликтов пробудил у него особую чувствительность к человеческому унижению.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Учился он главным образом самостоятельно: много читал, наблюдал людей и рано привык полагаться на собственные силы. Так складывался его интерес к внутренней стойкости и нравственному выбору.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как школа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Юный Горький прошёл через разные города и регионы, работая посудником, грузчиком, сторожем, пекарем. Эти годы дали ему живое знание труда, нужды и человеческой разобщённости.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как тема творчества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 странствий стали основой ранних рассказов о босяках, бродягах и случайных спутниках дороги. У Горького путь всегда связан с поиском правды, свободы и смысла жизни.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Странствия по России и жизненный опыт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674553"/>
            <a:ext cx="4365000" cy="186154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Горький: основные произведения и даты публикации, общеизвестные сведения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помогают увидеть движение от романтической прозы к социальной и автобиографической.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Горький тяготеет к легенде и сильному характеру, зрелый — к социальному конфликту и анализу общества.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и этапы творчества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469" y="3300975"/>
            <a:ext cx="197925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Горький: романтизм и образ свободной личности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свобода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ранних произведений живут по собственным законам и не принимают обыденную, мещанскую меру жизни. Их характер определяют гордость, независимость и готовность идти против толпы.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217925" y="143397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и поэтика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80325" y="19943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«Макар Чудра» и «Старуха Изергиль» романтическая идея раскрывается через легенду, афористическую речь и народнопоэтические интонации. Это придаёт образам масштаб и обобщённость.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70166" y="3236625"/>
            <a:ext cx="79065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героя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32475" y="3773875"/>
            <a:ext cx="84441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конфликт строится вокруг выбора между свободой и подчинением, одиночеством и служением людям. Горький показывает, что истинная личность проверяется не словами, а поступком.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этапами видна не только в темах, но и в самом способе изображения человека и общества.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произведений Горького раннего и зрелого периода по школьной программе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романтического героя-одиночки к социально обусловленному персонажу отражает расширение художественного взгляда писателя.
</a:t>
            </a:r>
            <a:endParaRPr lang="en-US" sz="1205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раннего и зрелого творчества Горького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рассказа строится на трёх частях: легенде о Ларре, легенде о Данко и исповеди Изергиль. Такой приём помогает сопоставить разные жизненные идеалы и нравственные позиции.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«Старуха Изергиль» как философское произведение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Ларра воплощает крайний эгоизм и презрение к людям, а его одиночество становится наказанием. Данко, напротив, связан с самоотверженностью, духовной силой и готовностью вести других ценой собственной жизни.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Изергиль соединяет память, страсть и жизненный опыт. Через неё Горький задаёт вопрос, что важнее для человека: яркая личная свобода, польза другим или внутренняя мера.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Данко выводит людей из тьмы, разрывая собственную грудь и освещая путь сердцем. Этот образ выражает мысль о подвиге, который совершается ради других, а не ради признания.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Данко становится символом мужества, внутреннего света и духовной энергии. В русской литературе этот эпизод закрепился как один из самых ярких образов самоотверженности.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Данко и символика сердца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происходит в ночлежке — замкнутом пространстве людей без дома, стабильности и надежды. Подвал становится символом социальной тесноты и нравственной безысходности.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пьесы — спор о правде, сострадании и человеческом достоинстве. Горький показывает, как разные ответы на страдание меняют судьбу человека и его отношение к жизни.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ночлежки сталкиваются мечта, ложь, гордая правда и отчаяние. Поэтому пьеса звучит как философский разговор о том, может ли человек сохранить себя в унижении.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«На дне»: пространство и конфликт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правды и лжи в «На дне»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конфликт в пьесе: утешение Луки, столкновение иллюзий с реальностью и позиция Сатина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не только действуют, но и спорят о том, что помогает человеку выжить: сострадание, гордость, мечта, труд или иллюзия.
</a:t>
            </a:r>
            <a:endParaRPr lang="en-US" sz="119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М. Горький, пьеса «На дне» (1902)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героев показывает, что в ночлежке сталкиваются разные способы ответа на унижение, и ни один из них не даёт простого спасения.
</a:t>
            </a:r>
            <a:endParaRPr lang="en-US" sz="1146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пьесы «На дне»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«Мать» и тема революционного пробуждения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1906: замысел и публикация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создаётся на фоне революционных событий и отражает интерес Горького к рабочему движению, коллективной борьбе и пробуждению политического сознания.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Пелагея Ниловна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проходит путь от страха и пассивности к внутренней свободе: она начинает понимать несправедливость мира и включается в общественную жизнь.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смыслы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особенно значимы самообразование, солидарность и нравственная ответственность личности, способной поддержать других не только чувством, но и действием.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978130"/>
            <a:ext cx="4164900" cy="142709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Горький, автобиографическая трилогия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показывает, как личный опыт становится основой духовного взросления и писательского взгляда на человека.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книги образуют единый путь: от тяжёлых впечатлений к осмыслению жизни через труд, наблюдение и чтение.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Автобиографическая трилогия Горького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перенёс в драму живую разговорную речь и напряжённые столкновения характеров, поэтому его пьесы воспринимаются как спор о человеке, а не как цепь внешних событий.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«Мещанах», «На дне» и «Врагах» социальный конфликт соединён с психологической точностью: сцена у него показывает кризис среды, ценностей и личной ответственности.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и театр начала XX 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писателя тесно связан с переломами российской истории и изменением его общественной роли в разные десятилетия.
</a:t>
            </a:r>
            <a:endParaRPr lang="en-US" sz="1239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М. Горьком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Горького показывает, что личная судьба и литература у него постоянно соотносились с историческими событиями.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биографии Горького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19537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21721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469" y="3242778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246678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статьях и выступлениях Горький размышлял о культуре, народе и ответственности интеллигенции, связывая литературу с нравственным выбором эпохи.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настойчиво защищал достоинство человека и обращал внимание на страдание, считая сочувствие важной формой общественной и личной ответственности.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Воспитательная сила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верил, что чтение, образование и духовный труд способны изменить человека, поэтому высоко ценил просвещение и саморазвитие.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позиция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взгляды не сводятся к одной формуле: в них соседствуют надежда на обновление общества, тревога перед насилием и требовательность к человеку.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Публицистика и общественная позиция писателя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Горький соединяет точное изображение быта с романтическим возвышением, поэтому обыденная сцена у него часто приобретает философский смысл.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стиль Горького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Для его прозы и драм характерны контрасты света и тьмы, бедности и величия, слабости и внутренней силы, усиливающие эмоциональное напряжение.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Писатель активно использует афористичную речь, символические детали и выразительные повторы, благодаря чему текст звучит ярко и запоминается.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Образы дороги, огня, сердца, подвала и пространства помогают передать не только сюжет, но и моральный выбор героя.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сохраняют актуальность в школе и университете, потому что соединяют социальную тему с вопросами совести, свободы и человеческого достоинства.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история России XX века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существенно расширил границы реализма, укрепил социально-психологическую прозу и обновил драматургию начала XX века.
</a:t>
            </a:r>
            <a:endParaRPr lang="en-US" sz="1233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Горького для русской литературы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Горький: литература на границе эпох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показал, как личный опыт бедности и наблюдение за жизнью низов превращаются в большую литературу о свободе, правде и достоинстве. Именно поэтому его читают и сегодня.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2026-05-23T19:37:13Z</dcterms:created>
  <dcterms:modified xsi:type="dcterms:W3CDTF">2026-05-23T19:37:13Z</dcterms:modified>
</cp:coreProperties>
</file>