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симметрия делают узоры точными, стройными и красивыми.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узорах: как числа, симметрия и фигуры создают красоту
</a:t>
            </a:r>
            <a:endParaRPr lang="en-US" sz="251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узоры становятся математикой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окружают нас в зданиях, одежде, тетрадях и народном искусстве. Их красота держится на повторе, равных промежутках и точных пропорциях — именно поэтому узоры удобно изучать с помощью математики.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математика в 6 классе на этой теме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Делимость, дроби и проценты помогают понять, как делить рисунок на равные части и сравнивать, какая часть узора занята элементами.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Отношения, пропорции и координаты позволяют точно задавать размер, положение и расстояние между деталями, а не рисовать их только «на глаз».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и симметрия объясняют, почему орнамент выглядит ровным, как определить ось отражения и какой угол нужен для поворота.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рисунках и фигурах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рисунке есть одна или несколько осей симметрии, он воспринимается как более уравновешенный и аккуратный. На орнаментах это особенно заметно, когда одинаковые элементы расположены зеркально.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означает, что фигуру можно мысленно сложить по прямой так, чтобы её части совпали. Такая симметрия часто встречается в бабочках, снежинках, вазах и декоративных узорах.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симметрии чаще встречаются в орнаментах
</a:t>
            </a:r>
            <a:endParaRPr lang="en-US" sz="2285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особенно заметны зеркальные пары и одинаковые элементы, сдвинутые на равное расстояние.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осевая симметрия и перенос: они проще всего строятся и легко распознаются в полосах и рамках.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орнаментов для 6 класса; дата не требуется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ритм как основа узора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появляется, когда элементы повторяются через одинаковые промежутки. Тогда глаз быстро считывает порядок, а рисунок кажется цельным и организованным.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тоже создаёт ритм: круг может сменяться треугольником, лист — звездой, а широкая полоса — узкой. Благодаря этому орнамент не выглядит однообразным.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 выбран точно, узор легко продолжать в любую сторону. Именно поэтому повтор и ритм помогают строить длинные бордюры, рамки и полосы.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 орнаменте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формы, из которых строится узор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часто используют треугольники, квадраты, прямоугольники, ромбы и окружности. Из них удобно составлять повторяющиеся мотивы и полосы, потому что они хорошо сочетаются между собой.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измерять в каждой фигуре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фигуры есть стороны, вершины, углы или центр. Эти элементы можно измерять, сравнивать и использовать для точного построения рисунка по клеткам или по линейке.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элементы и их роль в узоре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фигуры по-разному влияют на вид орнамента и его ритм.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элемента определяет характер всего узора: от строгого и устойчивого до мягкого и подвижного.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свойства геометрических фигур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9919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 построение орнамента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помогают задать точку без догадок: по двум числам можно однозначно найти место элемента на плоскости.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 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удобна для орнаментов: по клеткам легко повторять одинаковые формы и сохранять равные расстояния между деталями.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черчением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показывает, как математическое описание превращается в аккуратный рисунок с точными линиями и пропорциями.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простой геометрический узор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точного и аккуратного орнамента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и части целого в узорах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помогает понять, какая доля полосы или фигуры занята цветом. Если узор разделён на равные части, легко увидеть, сколько элементов нужно закрасить по правилу.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целое делят на 2, 3, 4, 6 или 8 частей, меняется размер каждого фрагмента. Это влияет на частоту повторения деталей и общий вид орнамента.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Дроби удобны для сравнения узоров: можно сразу заметить, где закрашена половина, а где только треть или четверть. Так рисунок описывается точно, а не приблизительно.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дроби показывают не только цвет, но и распределение элементов. Благодаря им можно заранее спланировать, сколько одинаковых фигур поместится в полосе.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дроби помогают делить узор на части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орнамента важно не только число частей, но и то, как они чередуются. От этого зависит плотность рисунка и расстояние между элементами.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знаменатель, тем мельче части и тем чаще может повторяться мотив. Крупные дроби дают более редкий и заметный ритм.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анализа дробей в орнаменте; условные значения для сравнения, 2025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и увеличение орнамента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орнаментом важно увеличивать не одну деталь, а весь мотив целиком. Тогда рисунок остаётся узнаваемым, а повторяющиеся части совпадают по построению.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как изменяется рисунок при увеличении или уменьшении. Если элемент сделать в два раза больше, сохраняются его форма и пропорции, но меняются все размеры.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повороты и поворотная симметрия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Поворотная симметрия возникает, когда фигура совпадает сама с собой после вращения. Чаще всего в узорах используют повороты на 90°, 120° или 180°.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задают направление лучей у звёзд, лепестков у розеток и граней многоугольников. Поэтому точное измерение углов помогает сделать рисунок ровным и выразительным.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поворот выполнен неточно, узор теряет порядок и кажется «сбитым». В геометрических орнаментах именно угол вращения определяет, как часто повторяется одна и та же форма.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знакомых объектах и орнаментах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объекты и вид симметрии, который в них проявляется чаще всего.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правила встречаются и в природе, и в искусственных узорах. Это помогает распознавать симметрию не только в учебных фигурах, но и в окружающих предметах.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школьного курса геометрии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последовательности в рисунках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ряда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может строиться по простому правилу: сначала появляется один элемент, затем два, потом три. Такой порядок легко заметить и записать числами.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рисунок идёт по кругу: например, круг, треугольник, квадрат и снова круг. Последовательность повторяется без изменения порядка.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наблюдения можно сформулировать закономерность словами или числом. Это делает узор понятным, а его продолжение — предсказуемым.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чаще всего встречаются в учебных орнаментах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всего строить мотивы из повторяющихся фигур по клеткам, поэтому они чаще используются в учебных заданиях и тетрадных орнаментах.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составляют простые элементы, удобные для построения и счёта. Сложные фигуры встречаются реже, потому что требуют большей точности.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сравнения распространённых элементов орнамента, 2025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точности: почему важны вычисления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фигуры выбрана неверно, все последующие элементы смещаются. Из-за этого нарушаются симметрия, равные промежутки и общий ритм узора.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вычисления нужны для подсчёта повторов и правильного деления полосы на равные части. Без этого орнамент получается неровным и теряет аккуратность.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ошибка в расстоянии или угле заметна на готовом рисунке. Поэтому в математике важны не только идеи, но и точность каждого измерения.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орнамента на математические свойства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узора: от поиска повторяющегося элемента до вывода о его свойствах.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раскрывает порядок в узорах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становятся понятнее, когда мы замечаем в них симметрию, дроби, углы и повторение. Математика учит не только считать, но и видеть, как из правил рождается красота.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2026-05-24T17:36:38Z</dcterms:created>
  <dcterms:modified xsi:type="dcterms:W3CDTF">2026-05-24T17:36:38Z</dcterms:modified>
</cp:coreProperties>
</file>