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наряд: обязанности, состав и значение в воинской службе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Круглосуточное дежурство, которое поддерживает порядок, безопасность и непрерывность службы.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наряд — это 24 часа строгой организации, ответственности и контроля. На его примере в ОБЗР видно, как устав, дисциплина и подчинение обеспечивают порядок, безопасность людей и сохранность имущества.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наряд в армии: зачем он нужен школьнику
</a:t>
            </a:r>
            <a:endParaRPr lang="en-US" sz="2297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наряд следит за выполнением распорядка дня, чтобы служба шла по установленному плану и каждый военнослужащий находился на своём месте.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суточного наряда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охрану территории, помещений, техники и оружия, а также контролирует допуск людей и сохранность имущества воинской части.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 обязан немедленно докладывать о тревогах, нарушениях и происшествиях, чтобы командование могло быстро принять меры и предотвратить опасность.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83275"/>
            <a:ext cx="3934500" cy="17184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 наряд и за что отвечает в течение суток.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должность, тем шире зона контроля; при этом каждый участник отвечает за строго определённый участок службы.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суточного наряда и их основные функции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Уставы Вооружённых Сил РФ, общие положения о суточном наряде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организуется несение суточного наряда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уставных требованиях и внутреннем распорядке воинской части.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по части как центральное звено управления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контроль и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по части координирует действия всего суточного наряда и поддерживает связь с подразделениями. Он следит, чтобы распоряжения выполнялись без задержек и в установленном порядке.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происшествия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тревоге или нарушении он принимает доклады, уточняет обстановку и организует дальнейшие действия. От его собранности зависит быстрое и согласованное реагирование всей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распределяется на несколько задач, которые приходится удерживать одновременно в течение всей смены.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дежурства зависит от баланса между безопасностью, связью, порядком и готовностью к немедленному реагированию.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контроля дежурного по части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обязанностей дежурного по части по уставным требованиям Вооружённых Сил РФ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проверяет выполнение распорядка дня, присутствие личного состава и готовность помещений к службе, чтобы внутри подразделения сохранялся устойчивый порядок.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по подразделению: повседневный контроль внутри роты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Дежурный контролирует состояние имущества, чистоту и выполнение распоряжений старших начальников, не допуская небрежности и беспорядка в повседневной обстановке.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нарушениях, утрате вещей или происшествиях он сразу докладывает старшему и принимает меры для сохранности документов, имущества и внутреннего режима.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дневальный, когда выполняет действие и зачем это нужно.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Дневальный обеспечивает непрерывное наблюдение за помещением и помогает дежурному поддерживать порядок без задержек и лишних рисков.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дневального в течение суток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внутренней службы Вооружённых Сил РФ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Постовой и часовой: охрана конкретного объекта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поста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Постовой и часовой закреплены за конкретным объектом, участком или помещением. Их задача — не допустить проникновения, утраты имущества и любых действий, угрожающих безопасности.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контроль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Часовой действует по уставу и не может оставить пост без смены. Он подчиняется только законным приказам, связанным с охраной, и обязан сохранять бдительность весь срок службы.
</a:t>
            </a:r>
            <a:endParaRPr lang="en-US" sz="101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Неприкосновенность объекта
</a:t>
            </a:r>
            <a:endParaRPr lang="en-US" sz="1238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службы часового — сохранность оружия, техники, документов и помещения. Даже краткое нарушение порядка на посту может создать серьёзную угрозу для всей части.
</a:t>
            </a:r>
            <a:endParaRPr lang="en-US" sz="10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и сдача дежурства без потерь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установлен уставами, приказами командира и внутренним распорядком части.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фиксируется в документах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журналах отражают приём и сдачу дежурства, происшествия, проверки и замечания. Эти записи позволяют восстановить последовательность событий за сутки и подтвердить ответственность каждого военнослужащего.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записи как основа контроля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Документация делает службу проверяемой и прозрачной. По ней командование видит, кто принял смену, какие меры были приняты и не было ли нарушений, требующих разбирательства.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формально небольшие нарушения осложняют контроль обстановки и требуют дополнительной проверки со стороны командования.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создаёт оставление поста: оно напрямую снижает безопасность объекта и всего подразделения.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нарушения в наряде и их последствия
</a:t>
            </a:r>
            <a:endParaRPr lang="en-US" sz="231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уставных требований и типовых разборов нарушений в суточном наряде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должен внимательно воспринимать обстановку, не отвлекаться на мелочи и быстро замечать изменения, которые могут повлиять на порядок, безопасность или сохранность имущества.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военнослужащего перед заступлением в наряд
</a:t>
            </a:r>
            <a:endParaRPr lang="en-US" sz="2302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собранность и дисциплина: точное выполнение распоряжений, соблюдение формы одежды, аккуратность в действиях и готовность действовать без лишних вопросов, если приказ уже дан.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физическая и психологическая выносливость, потому что суточная служба требует сохранять работоспособность, самообладание и ясность мышления в течение всего времени дежурства.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докладывать о событиях кратко и по существу, чтобы старший быстро понял ситуацию и смог принять правильное решение без потери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8056"/>
            <a:ext cx="3934500" cy="18688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распределяется ответственность между участниками суточного наряда.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зона контроля, тем точнее требования к исполнению; при этом личная ответственность остаётся высокой на каждом уровне.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суточного наряда и зона контроля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Уставные обязанности лиц суточного наряда Вооружённых Сил РФ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происшествии или тревоге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основан на уставных требованиях к быстрому докладу, защите людей и сохранности имущества.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21" y="1791220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суточный наряд важен для порядка и безопасности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 предотвращает несанкционированный доступ и помогает сохранить оружие, документы и имущество в безопасности даже в напряжённой обстановке.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реагирование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происшествие сразу становится известным старшему начальнику, поэтому решения принимаются без промедления и с учётом реальной обстановки.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коллектива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дежурство приучает личный состав к точности, ответственности и уважению к установленному порядку внутри подразделения.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рискам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Проверки, наблюдение и чёткий доклад снижают вероятность пожара, утраты имущества и ошибок, которые могут повлиять на всю часть.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суточного наряда помогает увидеть, как в реальной службе распределяются обязанности, почему важны порядок, подчинение и точное выполнение правил, а также как строится ответственность в коллективе.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эта тема даёт школьникам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внимательность к деталям и понимание последствий ошибок. Она показывает, что надёжность системы зависит не только от приказа, но и от дисциплины каждого участника.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наряду включает не только знание обязанностей, но и умение сохранять работоспособность в течение всей смены.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развитие всех качеств делает наряд устойчивым; слабая подготовка хотя бы по одному пункту снижает надёжность службы.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обеспечивает эффективный суточный наряд
</a:t>
            </a:r>
            <a:endParaRPr lang="en-US" sz="2295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 лицам суточного наряда по уставам Вооружённых Сил РФ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наряд: порядок, ответственность,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наряд обеспечивает непрерывную охрану, контроль и дисциплину в воинской части. Его эффективность зависит от точного исполнения обязанностей, знания устава и своевременного доклада о любых событиях.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2026-05-21T04:53:46Z</dcterms:created>
  <dcterms:modified xsi:type="dcterms:W3CDTF">2026-05-21T04:53:46Z</dcterms:modified>
</cp:coreProperties>
</file>