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мышь спасает льва и меняет смысл силы.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Эзопа «Лев и Мышь»: сила, благодарность и взаимная помощь
</a:t>
            </a:r>
            <a:endParaRPr lang="en-US" sz="213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Эзоп заложил основы басни как жанра: короткий сюжет, животные с человеческими чертами и ясный нравственный вывод. Его сюжеты пережили века и повлияли на европейских авторов, включая Лафонтена и Крылова.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Эзоп и рождение басни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79217"/>
            <a:ext cx="1116300" cy="992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контраст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— сила и власть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олицетворяет мощь, спокойствие и уверенность. Он кажется непобедимым, поэтому его милосердие особенно заметно и важно для смысла басни.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— слабость и ловкость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выглядит маленькой и беззащитной, но именно её быстрота и точность помогают изменить ход событий в решающий момент.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художественный контраст
</a:t>
            </a:r>
            <a:pPr algn="ctr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огромного хищника и крошечного зверька делает сюжет наглядным. Такой образ легко запоминается и сразу подводит к главной мысли.
</a:t>
            </a:r>
            <a:endParaRPr lang="en-US" sz="828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нравственный смысл
</a:t>
            </a:r>
            <a:pPr algn="ctr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нужны, чтобы показать: ценность человека не измеряется размером или силой. Важнее доброта, смелость и умение помнить добро.
</a:t>
            </a:r>
            <a:endParaRPr lang="en-US" sz="8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милосердия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попадает в лапы льва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случайно тревожит спящего льва и оказывается в его лапах. Ситуация кажется безвыходной, потому что сила полностью на стороне хищника.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выбирает пощаду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не причиняет мыши вреда и отпускает её. Этот короткий эпизод показывает великодушие героя и подготавливает будущий поворот сюжета.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сюжет басни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показывающая, как добро возвращается в неожиданной форме.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лев отпустил мышь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уверен в своей силе и не считает мышь опасной. Поэтому он может позволить себе не жестокость, а спокойное и великодушное решение.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поступок не связан с выгодой или расчётом. Басня подчёркивает: настоящее достоинство проявляется тогда, когда сильный не злоупотребляет своей властью.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Пощада становится нравственным выбором, а не слабостью. Именно эта деталь делает льва не просто сильным, но и благородным героем.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мышь спасает льва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лев сам попадает в беду: охотничья сеть удерживает его, и он не может освободиться. Теперь сила уже не помогает ему выбраться.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слышит его рёв и приходит на помощь. Она не пугается размера льва и действует быстро, потому что помнит о его доброте.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спасти льва, мышь перегрызает верёвки. Её малый размер становится преимуществом: она легко добирается туда, где крупному зверю не пройти.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получает свободу благодаря тому, кого раньше мог не заметить. Так басня показывает, что даже маленький помощник способен изменить исход события.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качеств льва и мыши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различие героев, но и их взаимную зависимость. Без каждого из них история не получила бы такого смысла.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важна, но решающими оказываются ловкость, своевременность и благодарность.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сюжета басни Эзопа «Лев и Мышь»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54541"/>
            <a:ext cx="3377400" cy="9387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героев и их поступки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характер героев, их действия и нравственный смысл каждого поступка.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ценность героя не зависит от размеров: и сильный, и слабый могут совершить важный поступок.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Эзопа «Лев и Мышь»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добрых поступка определяют развязку басни.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Пощада льва и помощь мыши показывают, что добро может вернуться неожиданно и изменить исход события.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Эзопа «Лев и Мышь»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особенно понятна школьникам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Герои-животные сразу делают смысл наглядным: сильный лев и маленькая мышь помогают увидеть, как контраст раскрывает идею басни.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 с одним ясным конфликтом легко пересказать, разобрать по частям и запомнить даже после первого чтения.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удобно обсуждается на примерах из школьной жизни: уважение, благодарность и взаимопомощь понятны в классе, семье и среди друзей.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как привычный знак мощи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в культуре часто связан с царственностью, смелостью и авторитетом. В басне этот образ узнаётся сразу: перед нами сильный хищник, который не нуждается в доказательствах своей власти.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которая не унижает слабого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басни в том, что лев не использует превосходство жестоко. Он выбирает пощаду, и тем самым его сила получает нравственное измерение, а не только физическое.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Величественный образ для иллюстрации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визуализации подходит лев на фоне саванны или леса: спокойная поза, уверенный взгляд и крупный силуэт подчёркивают привычное представление о нём как о главном герое сцены.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льва как символ силы и власти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мыши как символ скрытой силы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кажется слабой и незаметной, но именно она показывает, что скромные размеры не мешают быть полезной, смелой и находчивой в трудный момент.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сцене спасения мышь действует быстро и точно: её маленький рост становится преимуществом, а благодарность превращается в реальную помощь, меняющую исход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оказалось решающим в сюжете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решающим становится не размер героя, а нравственный выбор и готовность ответить на добро делом.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в развязку дают милосердие и благодарность; внешняя сила лишь создаёт контраст, но не определяет исход.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басни Эзопа «Лев и Мышь»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композиция басни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ловит мышь, и сразу возникает напряжённая ситуация. С первых строк становится понятен главный конфликт: сильный герой может решить судьбу слабого.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отпускает мышь, а затем сам попадает в беду. События идут быстро и без лишних деталей, поэтому читатель легко следит за причинно-следственной связью.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освобождает льва, и история завершается нравственным выводом. Краткость и точность делают басню удобной для пересказа и анализа.
</a:t>
            </a:r>
            <a:endParaRPr lang="en-US" sz="9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поступок ведёт к последствиям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нравственных причин в басне Эзопа.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453559"/>
            <a:ext cx="3377400" cy="809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возможных решения и их последствия
</a:t>
            </a:r>
            <a:endParaRPr lang="en-US" sz="2774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одно решение меняет дальнейший ход событий и отношение между героями.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создаёт шанс на ответную помощь, а жёсткость лишает героя будущей поддержки.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басни Эзопа «Лев и Мышь»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40330"/>
            <a:ext cx="609300" cy="487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322603"/>
            <a:ext cx="609300" cy="487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977800"/>
            <a:ext cx="609300" cy="54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49275"/>
            <a:ext cx="609300" cy="541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басни в современной жизни школьника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помогает понять, что в коллективе важны не только лидерство и заметность, но и умение поддержать другого, особенно когда ему трудно.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помощь может понадобиться неожиданно, а доброжелательность сегодня нередко возвращается завтра в совсем другой форме.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сильные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ученика есть свои качества: кто-то быстр в работе, кто-то внимателен, кто-то умеет успокоить. Басня учит замечать эти различия.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что внешний вид, рост или популярность не определяют ценность личности. Значимыми остаются поступки, надёжность и благодарность.
</a:t>
            </a:r>
            <a:endParaRPr lang="en-US" sz="7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наблюдения для литературного анализа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строится на очень простом сюжете, но за ним стоит важная мысль о милосердии, которое не требует немедленной выгоды.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огромного льва и маленькой мыши делает историю яркой, запоминающейся и помогает сразу увидеть главный художественный приём.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неожиданна, потому что слабый герой оказывается спасителем, а сильный — тем, кто нуждается в помощи.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басня хорошо показывает: даже маленькое доброе действие способно изменить исход большой и опасной ситуации.
</a:t>
            </a:r>
            <a:endParaRPr lang="en-US" sz="10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Эзопа «Лев и Мышь» убеждает, что настоящий смысл силы — в милосердии и благодарности. Она учит замечать ценность каждого человека и помнить добро.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сила басни в простой и точной морали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2026-05-23T00:17:44Z</dcterms:created>
  <dcterms:modified xsi:type="dcterms:W3CDTF">2026-05-23T00:17:44Z</dcterms:modified>
</cp:coreProperties>
</file>