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о Великобритании: страны, столица, символы и повседневная жизнь.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the UK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UK — это United Kingdom of Great Britain and Northern Ireland. Мы разберём его части, узнаем столицу, основные символы и полезные слова для простого рассказа о стране на английском языке.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the UK?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Великобритании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расположена у северо-западных берегов Европы. Её отделяют от материка пролив English Channel и воды Северного моря, поэтому страна имеет островное положение.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находится на Британских островах. Это помогает понять, почему в учебных текстах так часто упоминаются море, берега, остров и морской климат.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Великобритании — London. Именно он чаще всего появляется в заданиях, где нужно назвать столицу, описать карту или рассказать о стране в нескольких предложениях.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UK часто встречаются реки Thames, Severn и Clyde. Для пейзажей страны характерны зелёные холмы и мягкая, влажная погода в течение года.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UK и их столицы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Великобритании есть свой центр, особенности природы и культурные черты.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части имеют собственную идентичность, но вместе образуют одно государство — United Kingdom.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страноведческие сведения.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Thames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вырос на берегах River Thames, и это во многом определило его развитие. Река помогала торговле, перевозкам и связи между районами города, поэтому столица стала важным центром страны.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London находятся Buckingham Palace, the Houses of Parliament, Big Ben и Tower of London. Эти названия часто встречаются в учебных текстах, потому что они помогают быстро узнать столицу на карте и на фото.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говорят о London, им полезны слова city, capital, river, palace, tower, bridge и museum. С их помощью легко составить короткий и понятный рассказ о столице Великобритании.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London: столица, которую знают во всём мире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ассоциируется с Великобританией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помогают быстро узнать страну в учебных заданиях, на фотографиях и в коротких текстах.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символы, связанные с Лондоном и монархией; значит, именно они лучше всего закрепляются в 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диаграмма-опрос для класса, без внешних данных.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парламент в Великобритании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монарха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constitutional monarchy. Монарх считается главой государства, но его роль в основном символическая и связана с традицией, а не с повседневным управлением страной.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Parliament принимает законы и обсуждает важные государственные вопросы. Именно здесь решаются основные политические вопросы, поэтому слово parliament особенно важно для понимания устройства страны.
</a:t>
            </a:r>
            <a:endParaRPr lang="en-US" sz="1054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использовать слова king, queen, government, law и state. Они часто встречаются в текстах о стране, власти и общественной жизни.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парламенте работают House of Commons и House of Lords. Для учеников важно запомнить, что законы в UK проходят через обсуждение, а не появляются по решению одного человека.
</a:t>
            </a:r>
            <a:endParaRPr lang="en-US" sz="10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власть в UK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распределены роли между основными институтами государства.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часто встречается в страноведческих текстах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Norman Conquest — одно из самых известных событий в истории Англии. Оно часто упоминается в учебных текстах, потому что стало важной вехой в развитии государства и культуры.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trade сделало Великобританию сильной морской державой. Через порты проходили товары, идеи и новости, а море долгое время связывало страну с другими частями мира.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Revolution изменила производство, транспорт и жизнь людей в XVIII–XIX веках. В текстах о стране это слово помогает понять переход от ручного труда к фабрикам и машинам.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 сильно повлияли на страну, а затем Великобритания стала современным democratic state. Это объясняет, почему в текстах рядом стоят слова war, modern и history.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Scotland, Wales and Northern Ireland: местные традиции и особенности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известна килтом, волынкой и горными пейзажами. В текстах о ней часто встречаются замки, озёра и музыка, которые подчёркивают её особый характер.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ассоциируется с Welsh language, зелёными холмами и символом дракона. Здесь особенно заметны местные надписи, традиции и национальная гордость жителей.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Northern Ireland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известна морскими видами, зелёными ландшафтами и спокойными прибрежными пейзажами. Эти особенности часто помогают отличить её от других частей United Kingdom.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страны есть свои праздники, костюмы и названия мест, поэтому UK воспринимается не как одинаковая территория, а как страна с разными культурными слоями.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слова, которые связаны с UK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используется не только английский язык: в разных частях страны сохраняются местные языки и особенности написания. Это помогает лучше понимать страноведческие тексты и учебные диалоги.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страноведческие сведения и учебная лексика по теме UK.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остаётся главным языком, но языковое разнообразие показывает культурные различия внутри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британских подростков и школьников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школы подростки часто выбирают занятия, которые легко обсудить на английском: спорт, музыку, чтение и игры. Эти слова полезны для рассказа о своих увлечениях.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самые активные и доступные занятия, а чтение и кружки остаются важной частью повседневной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обсуждения интересов подростков; условные результаты классного опроса.
</a:t>
            </a:r>
            <a:endParaRPr lang="en-US" sz="6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326" y="3135466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повседневная жизнь в Великобритании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uniform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ученики носят форму, поэтому внешний вид класса обычно более строгий и единообразный. Это помогает сразу отличить школьную одежду от повседневной.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 школе часто делится на terms или semesters, поэтому расписание и каникулы могут отличаться от привычных для учащихся в других странах.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дети посещают clubs: sports, music, drama и debate. Такие занятия помогают развивать интересы, общаться с друзьями и использовать английские фразы о свободном времени.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lunch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 школе обычно прост и удобен: sandwiches, soup, salad или hot meals. Эта тема часто встречается в диалогах о daily routine и about my school.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food: самые известные блюда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chips, Sunday roast, Yorkshire pudding и afternoon tea часто называют самыми узнаваемыми блюдами Британии. Они отражают сочетание простых домашних традиций и особого ритуала приёма пищи.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часто встречаются слова breakfast, lunch, dinner, tea и snack. С ними легко составлять короткие предложения о том, что едят дома, в школе или в кафе.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с 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традиции связаны не только с кухней, но и с семейными встречами и воскресным обедом. Поэтому British food — это не только вкус, но и привычный образ жизни.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важно узнавать слова meal и menu, а также названия продуктов, которые часто упоминаются в текстах о повседневной жизни в UK: bread, tea, potatoes, vegetables.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Великобритании по сезонам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океанического климата погода часто меняется в течение одного дня. Поэтому в разговорах о UK полезно использовать слова about the weather and the seasons.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мягкий и влажный, а осадки возможны круглый год, поэтому зонтик и дождевик действительно нужны часто.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страноведческие сведения о климате Великобритании.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который тесно связан с UK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самым известным и массовым видом спорта в Великобритании. Для темы урока важны слова team, match, fan и stadium, потому что они часто встречаются в учебных текстах.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Cricket и rugby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Cricket и rugby считаются частью спортивной истории страны. Эти игры помогают понять, как спорт связан с традициями, школьными командами и местными клубами.
</a:t>
            </a:r>
            <a:endParaRPr lang="en-US" sz="923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Tennis и Wimbledon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Wimbledon проводится с 1877 года и считается старейшим теннисным турниром мира. Это хороший пример того, как отдельное спортивное событие становится символом страны.
</a:t>
            </a:r>
            <a:endParaRPr lang="en-US" sz="867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Premier League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Premier League известна во многих странах и привлекает большое число болельщиков. Через неё легко запомнить слова tournament, league, player и support.
</a:t>
            </a:r>
            <a:endParaRPr lang="en-US" sz="9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проходят важные праздники в Великобритании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в UK и их основные формы в быту, на улицах и в семье.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имени помогают увидеть, как идеи, открытия и изобретения связаны с историей страны и часто встречаются в учебных текстах.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чаще всего приводят как примеры британского вклада в науку и технику.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страноведению и истории науки.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UK отличается от других стран Европы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сочетает старые традиции и современный образ жизни. Эти особенности легко заметить в устройстве власти, транспорте, школе и городской среде.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выделяется сочетанием монархии, демократических институтов и сильных исторических традиций в повседневной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страноведческие факты.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the UK: итоги и главные слова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кратко рассказать о UK по-английски: назвать четыре части страны, столицу London, основные символы, школьную жизнь, еду, спорт и погоду, используя простые точные слова.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2026-05-30T15:58:15Z</dcterms:created>
  <dcterms:modified xsi:type="dcterms:W3CDTF">2026-05-30T15:58:15Z</dcterms:modified>
</cp:coreProperties>
</file>