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4. Общение в сети Интернет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Онлайн-переписка, чаты и видеозвонки: как общаться вежливо, безопасно и с пониманием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7 классе?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активно переписываются с одноклассниками: для домашних заданий, обмена файлами и быстрых обсуждений. В переписке легко ошибиться, а сообщения могут сохраниться и разойтись по классу. Важно отличать безопасные действия от рискованных.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20729"/>
            <a:ext cx="310200" cy="2757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общения бывают в сети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сообщения помогают обсудить тему один на один: коротко, точечно и относительно закрыто. Но важно помнить: даже в переписке сообщения могут быть сохранены, пересланы или показаны другим.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 форумы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 форумы — открытые форматы, где сообщения видят многие пользователи. Поэтому любые шутки, спорные оценки или обвинения могут стать заметными и повлиять на репутацию.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чаты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чаты подходят для класса, кружка или проекта. Однако там быстрее появляется лишняя информация: больше участников, больше мнений и больше поводов для недопонимания при неточных формулировках.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сообщения передают интонацию и эмоции, а значит, иногда снижают риск грубого звучания. Но их отправка требует внимательности и стабильного соединения, чтобы не терять вложения и смысл.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 помогают общаться «почти как вживую» и быстрее уточнять сложные вопросы. При этом важно аккуратно с фоном и данными в кадре, а также учитывать расход трафика и качество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 в интернете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цифровому следу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 — это не только сообщения, но и фотографии, лайки, репосты, комментарии и история поиска. Даже действия «на минутку» могут фиксироваться сервисами и становиться частью общего впечатления о человеке.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не исчезает мгновенно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Скриншоты, пересылка переписки и резервные копии чатов могут сохранить информацию после удаления. Неосторожная шутка или фото способны надолго повлиять на отношения в классе и на безопасность аккаунта.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83962"/>
            <a:ext cx="4164900" cy="2332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каналов общения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форматы переписки по четырём критериям: видимость, скорость ответа, исправимость ошибок и уровень приватности.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открытость, тем труднее контролировать ошибки и последствия. Личный чат проще всего «настроить», а комментарии требуют особенно аккуратных формулировок.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педагогическое сравнение типичных сценариев 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цифрового этикета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ценная привычка — писать так, чтобы вас поняли с первого прочтения: это уменьшает конфликты даже при разном настроении собеседников.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приоритетом становятся уважение и ясность, меньше поводов для взаимных обвинений. Тогда онлайн-общение быстрее возвращается к учебным задачам и нормальному тону.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модулей по цифровому этикету для школьников, актуализация на 2024–2026 учебный контекст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понятные сообщения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сообщение начинается с короткой темы и одного главного вопроса. Тогда собеседнику проще ответить по существу, а вам — не потерять смысл из‑за лишних деталей и длинных строк.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проверьте имя адресата и то, что действительно прикреплено: файлы, вложения, скриншоты. Ошибки автозамены и неверные адресаты особенно часто приводят к недоразумениям в школьных чатах.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знаки препинания и добавляйте контекст, когда он нужен. Если непонятно, о чём спор, домашнее задание или уточнение, лучше коротко пересказать ситуацию, чем «додумывать» по переписке.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общения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мессенджеров, игр, соцсетей и учебных платформ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адрес и расписание — лишние даже «для удобства»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телефона и домашний адрес не должны попадать в открытые чаты или комментарии. Расписание, место учёбы и точные планы по времени помогают составить «картину» жизни ребёнка. Лучше уточнять вопросы через взрослого или по безопасному каналу.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 коды подтверждения: нельзя передавать никому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и код подтверждения — это ключ к аккаунту, поэтому переписка не является местом для таких данных. Подозрительные просьбы «на минутку» или «для входа» могут быть частью мошенничества. Надёжные сервисы не просят такие сведения в сообщениях.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геолокация: лучше скрывать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документов, геолокация и снимки, где видны лишние детали, повышают риск злоупотреблений. Даже одна «безобидная» отметка может помочь незнакомцу собрать дополнительные сведения. Публикуйте только то, что не раскрывает личность.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данные, которые нельзя публиковать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 его признаки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проявляется обидными сообщениями, насмешками, исключением из чата и фейковыми аккаунтами. Также встречаются унизительные мемы и распространение слухов, направленные на травлю конкретного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случайной ссоры, кибербуллинг обычно продолжается и усиливается. Игнорирование без реакции может привести к тому, что ситуация станет заметнее для других и будет продолжаться дольше.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кибербуллинга — повторяемость и намеренное оскорбление. Часто участвуют другие люди: они поддерживают, комментируют или пересылают. Появляется страх открыть чат и увидеть новые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реагируют на конфликт в сети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лучше сначала сохранить переписку, а уже затем выбирать действие: блокировать, жаловаться или идти к взрослому с фактами, а не с догадками.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Блокировка и обращение к взрослым уменьшают риск продолжения травли, потому что прекращают взаимодействие и запускают помощь по правилам платформы.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(условная оценка безопасности реакций), без привязки к статистике; дата создания: 2026-05-12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отличать фишинг и обман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 ссылки с ошибками, странным адресом отправителя, опечатками в названии сервиса или похожими доменами. Сообщение может выглядеть официально, но ведёт на поддельную страницу.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встречаются обещания выигрыша, «вы стали победителем», имитация банков, магазинов и школьных платформ. Если есть давление, угрозы или «только сейчас», это повод не отвечать и сообщить взрослым.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сообщения торопят и требуют быстрых действий: «срочно», «иначе аккаунт заблокируют». Часто в них просят перейти по ссылке или выполнить действие немедленно, чтобы вы не успели проверить.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признак — просьба сообщить секретные данные в переписке: код подтверждения, пароль, «ответьте кодом». Надёжные сервисы не запрашивают такие вещи в чатах и письмах.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546" y="982188"/>
            <a:ext cx="3000308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рискованные действия в переписке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действия обычно помогают защитить себя, а какие повышают риск мошенничества и утечки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безопасные действия связаны с проверкой и фиксацией фактов. Самые рискованные — передача секретных данных и открытие неизвестных ссылок, особенно под давлением.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 цифровой безопасности для школьников; дата создания: 2026-05-12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в школьных чатах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время других: избегайте оффтопа, бессмысленных повторов и крика капслоком. Если вы не можете ответить сразу, лучше написать позже или обозначить, когда проверите чат.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 писать ночью без срочной причины. Если вопрос действительно важный, добавьте объяснение «почему сейчас», а не просто сообщение без контекста.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тему обсуждения в центре: сообщения о домашнем задании, переносе урока, контрольной или расписании должны быть точными и понятными. Без лишнего спама и длинных «простыней».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кратко и по делу: один вопрос — одно сообщение. Перед отправкой проверьте, что вы написали адресату и вложения (файл, ссылка). Это уменьшает путаницу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поддерживать дружелюбный тон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доброжелательный уточняющий вопрос снимает напряжение быстрее, чем спор. Если вас неправильно поняли, лучше объяснить коротко, без обвинений и давления.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чаще сохраняется, когда сообщение ясное и уважительное: вежливые слова, благодарность и корректные уточнения снижают риск конфликта и ответной агрессии.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(условная оценка факторов), без привязки к статистике; дата создания: 2026-05-12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Онлайн-репутация и школьная жизнь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Профиль, аватар, комментарии и история сообщений создают впечатление о человеке. В школьных чатах это особенно заметно: уважительные ответы и аккуратные фотографии помогают поддерживать доверие.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Неудачные комментарии, грубость и публикация чужих фото без разрешения могут вызвать долгие споры. Даже одна резкая фраза способна испортить отношения, потому что её легко переслать и процитировать.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неприятном сообщении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мессенджеров и школьных платформ: при дискомфорте важно сначала защитить себя и сохранить факты, затем подключить взрослых.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цифровой гигиены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Включить двухфакторную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второй способ подтверждения входа. Так даже при утечке пароля доступ к аккаунту будет сложнее для злоумышленников.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разные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Создавайте уникальные пароли для разных сервисов и не отправляйте их в чатах. Если пароль совпадает везде, взлом одного сервиса повышает риск в других.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приватность и обновлять 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смотрите, кто видит ваш профиль и список друзей, и обновляйте приложения. Также полезно выходить из аккаунта на чужих устройствах.
</a:t>
            </a:r>
            <a:endParaRPr lang="en-US" sz="12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нормы общения в Интернете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Относитесь к другим с уважением и старайтесь быть честными: не выдавайте чужие слова за свои, не преувеличивайте и не провоцируйте. Даже спор лучше вести спокойно, без наездов.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осторожны с личной информацией и не раскрывайте лишние данные. Делайте паузу перед отправкой, особенно если сообщение просит номер телефона, адрес, код подтверждения или документы.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за свои слова и умейте остановить конфликт: если видите, что переписка накаляется, лучше прекратить спор, обратиться к правилам чата или позвать взрослого.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 — навык, который работает каждый день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 в интернете строится на трёх основах: цифровой этикет, защита личных данных и умение распознавать риск. Для семиклассника важно думать перед отправкой, проверять собеседника, не раскрывать лишнее и обращаться за помощью.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2026-05-12T13:00:30Z</dcterms:created>
  <dcterms:modified xsi:type="dcterms:W3CDTF">2026-05-12T13:00:30Z</dcterms:modified>
</cp:coreProperties>
</file>