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небесных тел: от света до космических миссий
</a:t>
            </a:r>
            <a:endParaRPr lang="en-US" sz="3122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астрономы узнают состав, возраст и движение далёких миров?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астрономии нужно много методов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тела слишком далеки для прямого контакта, поэтому учёные читают их сигналы по свету и радиоволнам. Каждый диапазон раскрывает лишь часть картины, а точный вывод рождается из сочетания независимых наблюдений.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845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 основа астрономии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32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увеличивает светосилу и угловое разрешение, чтобы различать удалённые объекты и тонкие детали, недоступные невооружённому глазу.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32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слабого света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236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телескопы позволяют выйти за пределы атмосферных искажений и получать данные в диапазонах, которые почти недоступны с Земли.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36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как наблюдательная площадка
</a:t>
            </a:r>
            <a:endParaRPr lang="en-US" sz="875" dirty="0"/>
          </a:p>
        </p:txBody>
      </p:sp>
      <p:sp>
        <p:nvSpPr>
          <p:cNvPr id="17" name="Text 6"/>
          <p:cNvSpPr txBox="1"/>
          <p:nvPr/>
        </p:nvSpPr>
        <p:spPr>
          <a:xfrm>
            <a:off x="5535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для точной работы используют высокогорные обсерватории, где воздух стабильнее и прозрачнее, а помехи от городской засветки меньше.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35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обсерваторий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3834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 поверхности Земли зависят от атмосферы: она искажает изображение, поглощает часть излучения и ограничивает качество измерений.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34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ограничения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2133250" y="3491083"/>
            <a:ext cx="1494000" cy="9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видимого света, современные приборы фиксируют инфракрасное, ультрафиолетовое, рентгеновское и радиоволновое излучение, расширяя возможности изучения Вселенной.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3250" y="3151533"/>
            <a:ext cx="1494000" cy="3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разных диапазонах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разные диапазоны электромагнитного излучения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спектра показывают разные свойства небесных тел — от внешнего вида до скрытых процессов внутри и вокруг них.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диапазон не даёт полной картины: для надёжного вывода нужен многоволновой анализ.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астрономических обсерваторий и космических телескопов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на Земле и в космосе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наземных инструментов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телескопы могут иметь очень большие зеркала, а их обслуживание, настройка и модернизация обычно проще и дешевле, чем у орбитальных приборов.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космических обсерваторий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Hubble и James Webb работают вне атмосферы, поэтому получают более чёткие данные и исследуют диапазоны, недоступные с поверхности Земли.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атмосферы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размывает изображение, поглощает часть излучения и почти полностью блокирует многие ультрафиолетовые и рентгеновские волны.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выросли возможности телескопов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зеркал и выход в космос сделали наблюдения точнее и позволили изучать объекты в нескольких областях спектра одновременно.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скачок связан не только с размером, но и с расширением доступных диапазонов и снижением влияния атмосферы.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характеристик исторических и современных астрономических инструментов
</a:t>
            </a:r>
            <a:endParaRPr lang="en-US" sz="13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256288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56288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97665"/>
            <a:ext cx="440100" cy="35208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Спектроскопия: состав и физические условия небесных тел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спектре связаны с конкретными элементами и молекулами, поэтому по ним определяют, из чего состоит звезда, газовое облако или туманность.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Межзвёздная среда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спектрам исследуют газ и пыль между звёздами, а также процессы, которые формируют среду для рождения новых звёзд и планет.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объекта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спектральных линий показывает скорость движения: красное смещение означает удаление, а синее — приближение объекта к наблюдателю.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атмосферы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особенно важна для анализа атмосфер звёзд, где можно изучать условия в слоях, недоступных для прямого наблюдения.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давление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 форма спектральных линий помогают оценить температуру, плотность и давление среды, в которой возникает излучение или его поглощение.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и кривые блеска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фиксирует, как меняется светимость объекта со временем, и превращает эти изменения в численные данные для анализа.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яркости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и форма кратких спадов яркости подсказывают размер объекта, а также особенности его поверхности, атмосферы или орбиты.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Провалы света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яркость меняется регулярно, можно определить период вращения астероида, обращения спутника или пульсации переменной звезды.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колебания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 планеты перед диском звезды создаёт повторяющиеся провалы на кривой блеска, что делает метод особенно полезным для открытия новых миров.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экзопланет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кривая блеска помогает находить экзопланеты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краткие падения яркости указывают на транзит, а интервал между ними показывает длительность орбиты планеты.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провалы регулярны и одинаковы по глубине, это сильный признак планеты, даже если её нельзя увидеть напрямую.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транзитная кривая блеска, используемая в астрономической практике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анализа астрономических данных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получения сигнала до научной публикации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705" y="1298100"/>
            <a:ext cx="3934690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Радиоастрономия и изучение холодной Вселенной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 улавливают излучение холодного газа и пыли, которое почти не видно в оптическом диапазоне. Это позволяет находить области, где формируются новые звёзды, и прослеживать структуру межзвёздной среды.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облака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микроволновое излучение несёт информацию о ранней Вселенной. По его свойствам астрономы восстанавливают общие параметры космологической эволюции и проверяют модели происхождения космоса.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Реликтовое излучение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радиодиапазоне хорошо заметны пульсары и активные ядра галактик. Их сигналы помогают изучать экстремальные физические условия, сильные магнитные поля и процессы переноса энергии в далёких системах.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Пульсары и ядра галактик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Радионаблюдения показывают, как движется газ в галактиках и где скрыты плотные облака вещества. В сочетании с другими данными они дают более полное представление о строении и развитии космических объектов.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невидимого мира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12" y="1309750"/>
            <a:ext cx="2715475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3075" y="1309750"/>
            <a:ext cx="2715475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6991" y="1309750"/>
            <a:ext cx="2715475" cy="220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съёмка и картирование поверхностей планет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Ландшафт, который видно с орбиты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аппараты передают снимки, на которых различимы кратеры, каньоны и вулканические равнины. По таким кадрам составляют карты рельефа и уточняют историю поверхности, сравнивая её разные регионы и масштабы. Это особенно важно там, где посадка пока невозможна.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поверхность меняется на глазах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съёмки помогают заметить то, что не видно на одном изображении: сезонное перемещение пыли, появление свежих следов извержений, изменения ледяного покрова. Серии кадров превращают снимок в инструмент наблюдения за динамикой планеты или спутника.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миссия «видит» планету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Пролётные аппараты, орбитальные станции и посадочные модули работают вместе, чтобы собрать не только изображение, но и геометрическую информацию о поверхности. На основе таких данных создают подробные схемы местности, пригодные для научного анализа и планирования дальнейших миссий.
</a:t>
            </a:r>
            <a:endParaRPr lang="en-US" sz="7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5272"/>
            <a:ext cx="4814700" cy="2350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планет и получаемые данные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раскрывают разные стороны планеты: от состава атмосферы до строения недр. Полная картина появляется только при их совместном использовании.
</a:t>
            </a:r>
            <a:endParaRPr lang="en-US" sz="1561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метод не описывает планету полностью: одни данные показывают поверхность, другие — атмосферу, третьи — внутреннее строение и распределение массы.
</a:t>
            </a:r>
            <a:endParaRPr lang="en-US" sz="158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планетных миссий NASA и ESA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Солнца как ближайшей звезды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наблюдения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обсерватории непрерывно фиксируют пятна, факелы и протуберанцы. Эти данные позволяют отслеживать состояние атмосферы Солнца и изменения его магнитной активности.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активности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активных фаз учащаются вспышки и корональные выбросы массы. Именно тогда особенно заметно влияние солнечного магнитного поля на окружающее пространство.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погода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наблюдения используют для прогноза воздействия Солнца на Землю. Это помогает оценивать риски для радиосвязи, спутников, навигации и энергосетей.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дают разные методы исследования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подход особенно полезен в своей задаче: один показывает внешний облик, другой — физические условия, третий — изменения во времени.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ценность возникает при совместном использовании методов: тогда свойства объекта подтверждают друг друга и становятся измеримыми точнее.
</a:t>
            </a:r>
            <a:endParaRPr lang="en-US" sz="1573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методам астрономических наблюдений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8054" y="1298025"/>
            <a:ext cx="2713892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 современной астрономии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начальные условия и физические законы, по которым будет развиваться система. Это позволяет описать движение тел, столкновения и постепенные изменения на больших промежутках времени.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сценария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сравнивают с наблюдениями и выясняют, объясняет ли она реальные данные. Если результаты расходятся, параметры уточняют или выбирают другую физическую картину.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гипотез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помогают заглянуть вперёд, когда прямое наблюдение слишком долгое или невозможное. Так изучают эволюцию звёзд, образование галактик и распространение излучения.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процессов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делает понятнее сложные наблюдения, которые нельзя объяснить одним измерением. Оно связывает отдельные факты в общую научную картину и показывает, какие параметры наиболее важны.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интерпретация данных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открытия объекта до научного вывода
</a:t>
            </a:r>
            <a:endParaRPr lang="en-US" sz="2889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астрономии: от первого сигнала до проверки результата независимыми наблюдениями.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674" y="2679600"/>
            <a:ext cx="2548184" cy="20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386" y="2679600"/>
            <a:ext cx="2548184" cy="2077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миссии и автоматические станции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Марсоход на красной поверхности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Марсоходы работают прямо на поверхности и измеряют состав грунта, свойства камней и условия окружающей среды. Они передают снимки высокого разрешения, по которым можно изучать следы древней воды и особенности рельефа без участия земного наблюдателя.
</a:t>
            </a:r>
            <a:endParaRPr lang="en-US" sz="795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к астероиду или комете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Зонды у малых тел получают данные о поверхности, составе и форме ядра, а иногда доставляют образцы для дальнейшего анализа. Такие миссии особенно ценны, потому что позволяют исследовать первичное вещество Солнечной системы почти в исходном виде.
</a:t>
            </a:r>
            <a:endParaRPr lang="en-US" sz="795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Орбитальный взгляд сверху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аппараты охватывают огромные площади и фиксируют атмосферу, магнитные поля и радиационную обстановку вокруг планеты. Благодаря этому учёные видят объект целиком и сравнивают разные зоны, а не отдельную точку посадки.
</a:t>
            </a:r>
            <a:endParaRPr lang="en-US" sz="7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точность методов исследования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шум приборов и слабый сигнал могут исказить измерения. Чем объект ниже над горизонтом и чем короче экспозиция, тем осторожнее нужно относиться к результату.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искажений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удачный снимок или спектр ещё не доказывает вывод. Повторные измерения в разные ночи и на разных телескопах делают оценку надёжнее и устойчивее к случайным сбоям.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результата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анализом наблюдения проверяют на эталонных источниках и удаляют систематические ошибки. Это помогает отделить истинную физическую особенность объекта от влияния самого инструмента.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Калибровка данных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важно, когда речь идёт о расстоянии, массе или составе. Если разные способы дают согласующийся ответ, вероятность ошибки резко снижается, а вывод становится убедительнее.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независимыми методами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раскрывается через сочетание методов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достигает точности не одним наблюдением, а согласованием разных данных: света, спектров, радиосигналов, измерений движения и результатов космических миссий. Именно так складывается целостная картина Вселенной.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2026-05-31T19:19:19Z</dcterms:created>
  <dcterms:modified xsi:type="dcterms:W3CDTF">2026-05-31T19:19:19Z</dcterms:modified>
</cp:coreProperties>
</file>