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базовая промышленность как основа хозяйства стран мира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энергия, без которых не работает современная экономика.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промышленность в географии: как устроено пространство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где и почему концентрируются добыча, переработка и выпуск ключевых материалов. Она помогает понять связь природных ресурсов, транспорта, рынков и исторической индустриализации.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сектора мировой базовой промышленности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алюминий, медь, никель и другие металлы, востребованные в электротехнике, транспорте, электронике и энергетике. Эти материалы ценятся за лёгкость, проводимость и стойкость к коррозии.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 сталь и чугун, которые лежат в основе зданий, мостов, машин, трубопроводов и транспортной инфраструктуры. Сектор особенно чувствителен к ценам на руду, уголь и энергию.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Выпускает кислоты, щёлочи, пластмассы, синтетические волокна и исходные компоненты для множества промышленных продуктов. Отрасль формирует сырьевую основу для последующей глубокой переработки.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96575" y="282864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Цемент и целлюлоза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Цемент необходим для строительства жилья и дорог, а целлюлоза — для бумаги, упаковки и санитарных материалов. Обе отрасли относятся к материалоёмким и потребляют значительные объёмы ресурсов.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Нефтепереработка и удобрения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топливо, смазочные материалы и азотные, фосфорные и калийные удобрения. Эти продукты связывают промышленность, транспорт и сельское хозяйство в единую хозяйственную систему.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обобщённым данным World Steel Association, IEA, UNIDO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производства в нескольких мировых центрах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тяжёлая промышленность особенно концентрируется в Азии, где сочетаются крупный спрос, производственные мощности и развитая экспортная логистика.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позиции Азии отражают масштаб внутреннего рынка и инвестиции, а развитые экономики сохраняют специализацию в более сложной переработке.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0117"/>
            <a:ext cx="4663800" cy="2023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World Steel Association, Global Cement and Concrete Association, UNIDO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отраслей по масштабам и роли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отрасли различаются по объёму, ресурсной базе и характеру конечного 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и цемент отличаются огромным физическим объёмом, а химия — большей добавленной стоимостью; все три сектора очень энергоёмки.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база и сырьевые ресурсы отрасли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бокситы, медные и никелевые руды определяют размещение металлургии. Чем ближе добыча и переработка, тем ниже транспортные издержки и выше устойчивость поставок.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и другие минеральные компоненты особенно важны для цемента, стекла и ряда химических производств. Их массовое использование делает сырьевую базу решающим фактором размещения заводов.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остаётся основой для целлюлозы, бумаги, упаковки и ряда композитных материалов. В лесных районах формируются специализированные перерабатывающие комплексы и экспортные терминалы.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 и природный газ нужны не только как сырьё, но и как источник тепла и электроэнергии. Поэтому предприятия тяготеют к надёжным энергосистемам и крупным узлам снабжения.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богатое месторождение не гарантирует промышленный рост без портов, железных дорог, воды и энергии. Поэтому крупные комплексы часто возникают вблизи морских узлов и магистралей.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создания стоимости в базовой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движения сырья от добычи к готовым материалам в мировой промышленной системе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502" y="1320767"/>
            <a:ext cx="372872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7881" y="1320767"/>
            <a:ext cx="240562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8050" y="1320767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45750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45750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18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производства: главные страны и регионы
</a:t>
            </a:r>
            <a:endParaRPr lang="en-US" sz="1899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крупнейшим центром тяжёлой индустрии благодаря огромному внутреннему рынку, крупным инвестициям и ориентации на экспорт готовых материалов и полуфабрикатов.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быстро наращивает выпуск стали, цемента и химической продукции. Рост населения, урбанизация и масштабные инфраструктурные проекты поддерживают высокий спрос на материалы.
</a:t>
            </a:r>
            <a:endParaRPr lang="en-US" sz="117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ЕС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страны Европейского союза сохраняют сильные позиции в сложной переработке, стандартах качества и высокотехнологичной химии, где особенно важны инновации и контроль процессов.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Южная Корея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специализируются на точной промышленной переработке, высоком уровне организации производства и экспортных цепочках, связанных с машиностроением и электроникой.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залив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 усилили нефтехимию благодаря доступу к сырью, дешёвой энергии и выгодному положению между рынками Азии, Европы и Африки.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9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обобщённым данным World Steel Association, International Aluminium Institute, UNIDO
</a:t>
            </a:r>
            <a:endParaRPr lang="en-US" sz="697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Азия стала главным центром тяжёлой индустрии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сочетает огромный спрос, высокую плотность населения и развитую промышленную кооперацию, что ускоряет выпуск материалов и снижает издержки размещения предприятий.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ключевых секторах Азия удерживает лидерство, потому что производство поддерживают урбанизация, инфраструктура, экспорт и плотная сеть поставщиков.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промышленность одновременно поддерживает бюджет, рынок труда и развитие инфраструктуры, поэтому её стабильность напрямую влияет на экономический рост и деловую активность.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отрасли — занятость, экспорт и снабжение экономики материалами.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UNIDO и OECD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57279"/>
            <a:ext cx="4339200" cy="2239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Энергоёмкость и выбросы в разных секторах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материалоёмкие отрасли одновременно наиболее зависимы от топлива и сильнее всего влияют на климат. Особенно высоки издержки у цемента, металлургии и химии.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высокотемпературных процессов и тепловой энергии, тем больше углеродный след. Поэтому модернизация должна начинаться с самых энергоёмких звеньев цепочки.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 (IEA), Global Energy &amp; CO2 Status Reports; оценки по отраслевой структуре выбросов
</a:t>
            </a:r>
            <a:endParaRPr lang="en-US" sz="666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цифровые и ресурсосберегающие решения меняют завод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цех всё чаще работает как система постоянного контроля: датчики отслеживают температуру, вибрацию и расход энергии. Это помогает заметить отклонения до аварии, снизить простои и точнее управлять качеством продукции на каждом этапе.
</a:t>
            </a:r>
            <a:endParaRPr lang="en-US" sz="738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Датчики, которые видят проблему раньше человека
</a:t>
            </a:r>
            <a:endParaRPr lang="en-US" sz="1178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Роботизированные линии берут на себя повторяющиеся и опасные операции, где важны точность и стабильность. Для рабочих это означает меньше ручного труда в горячих и шумных зонах, а для предприятия — более ровный выпуск и меньше брака.
</a:t>
            </a:r>
            <a:endParaRPr lang="en-US" sz="764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в тяжёлом производстве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в базовой промышленности связано не только с экономией топлива, но и с повторным использованием тепла, воды и побочных продуктов. Такой подход уменьшает потери сырья, снижает нагрузку на экологию и делает производство более устойчивым.
</a:t>
            </a:r>
            <a:endParaRPr lang="en-US" sz="73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вода и отходы как ресурсы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сократить углеродный след в базовой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путь декарбонизации: от повышения эффективности к технологической перестройке и расширению использования вторичного сырья.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87598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62612" y="2244174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 социальные последствия работы отрасли
</a:t>
            </a:r>
            <a:endParaRPr lang="en-US" sz="2283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Металлургия, цемент и нефтепереработка выбрасывают пыль, оксиды азота и серы, а также парниковые газы. Это ухудшает качество воздуха в промышленных районах и усиливает риск для здоровья населения.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водные 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охлаждения, промывки и технологических процессов требуется много воды. В районах с дефицитом ресурсов это обостряет конкуренцию между промышленностью, городами и сельским хозяйством.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 зависимость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 создают занятость, инфраструктуру и налоговые поступления. Но при падении мирового спроса, санкциях или закрытии заводов целые города могут быстро столкнуться с потерей доходов.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города и транспорт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зоны увеличивают поток грузов через порты, дороги и железные дороги. Если инфраструктура не успевает за ростом производства, возникают пробки, износ сетей и дополнительные издержки для экономики.
</a:t>
            </a:r>
            <a:endParaRPr lang="en-US" sz="12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0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аналитика по структуре спроса в строительстве, транспорте и энергетике; качественная оценка отраслевых приоритетов
</a:t>
            </a:r>
            <a:endParaRPr lang="en-US" sz="603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спроса на 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ключевые потребители материалов в современной экономике. Их структура помогает понять, почему спрос на базовую промышленность сохраняется даже при смене технологий.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инфраструктура остаются главными драйверами, но энергетический переход заметно усиливает спрос на металлы и специальные химические материалы.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89756"/>
            <a:ext cx="4663800" cy="27639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Steel Association; IEA; отраслевые обзоры по химии, цементу и алюминию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 и крупные компании по основным секторам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конкурентные преимущества в базовой промышленности формируются не только ресурсами, но и масштабом производства, логистикой, энергией и технологиями.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обычно сочетают сырьё, энергию и доступ к рынкам. Там, где есть только один из этих факторов, устойчивое преимущество формируется гораздо медленнее.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Уязвимости глобальных цепочек поставок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Санкции, пошлины и экспортные запреты быстро меняют маршруты поставок сырья и полуфабрикатов. В результате предприятия вынуждены искать новых партнёров и закладывать дополнительные затраты в цену продукции.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шоки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Перебои с газом, углём или нефтью сразу отражаются на стоимости металлов, топлива и стройматериалов. Особенно уязвимы производства, где остановка печи или линии требует долгого и дорогого запуска.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логистики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контейнеров, перегрузка портов и задержки в морских перевозках нарушают ритм поставок даже при наличии сырья. COVID-19 показал, насколько тесно промышленность связана с транспортной системой.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цепочек повышают диверсификация поставщиков, страховые запасы и несколько транспортных маршрутов. Чем сильнее зависимость от одного региона или порта, тем выше риск остановки производства.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направления развития: переработка и замкнутые циклы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Низкоуглеродное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начинается с более экономных печей, снижения потерь энергии и замены наиболее «грязных» процессов. Для стали это особенно важно, потому что обновление оборудования даёт заметный эффект на уровне всего предприятия.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4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Металлолом, переработанные пластмассы и более экономичные цементные смеси снижают нагрузку на добычу полезных ископаемых. Одновременно сокращаются отходы, а сырьевой цикл становится короче и эффективнее.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и электрификация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3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водород и электрические технологии позволяют уменьшить зависимость от угля, нефти и газа. Их развитие требует дешёвой чистой энергии, поэтому промышленная модернизация тесно связана с реформой энергетики.
</a:t>
            </a:r>
            <a:endParaRPr lang="en-US" sz="951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циклы
</a:t>
            </a:r>
            <a:pPr algn="l" indent="0" marL="0">
              <a:lnSpc>
                <a:spcPct val="115000"/>
              </a:lnSpc>
              <a:buNone/>
            </a:pPr>
            <a:r>
              <a:rPr lang="en-US" sz="41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отрасли связано с повторным использованием материалов и улавливанием CO2 там, где выбросы пока трудно сократить. Такой подход особенно востребован на крупных рынках с жёсткими экологическими стандартами.
</a:t>
            </a:r>
            <a:endParaRPr lang="en-US" sz="9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повышает конкурентоспособность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факторов, по которым формируется сильная промышленная база и её выход на мировые рынки.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промышленность: фундамент экономики и вызов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отрасль соединяет ресурсы, энергию и транспорт с повседневной жизнью: от жилья и дорог до техники и упаковки. Её будущее зависит от эффективности, переработки и более чистых технологий.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2026-06-03T05:15:25Z</dcterms:created>
  <dcterms:modified xsi:type="dcterms:W3CDTF">2026-06-03T05:15:25Z</dcterms:modified>
</cp:coreProperties>
</file>