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Южной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леса, равнины и пустыни определяют жизнь материка.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регионы материка
</a:t>
            </a:r>
            <a:endParaRPr lang="en-US" sz="1963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состоит из очень разных природных зон. Поэтому её удобно делить на регионы: так легче сравнивать рельеф, климат, население и занятия людей.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Анды: горный каркас материка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образуют длинный горный пояс вдоль западной окраины материка. Они влияют на погоду, преграждают пути воздушным массам и резко меняют природные условия.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температура падает, поэтому рядом встречаются разные природные пояса. У подножий могут расти влажные леса, а выше — холодные пустоши и снега.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много вулканов и районов землетрясений, потому что здесь сталкиваются литосферные плиты. Из-за этого жизнь и строительство в некоторых местах особенно сложны.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делит территорию на изолированные долины и плато. Это усложняет дороги, но создаёт особые условия для земледелия, горных поселений и туризма.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Анды: где они расположены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через Колумбию, Эквадор, Перу, Боливию, Чили и Аргентину, образуя сплошной западный пояс материка. Это одна из самых узнаваемых природных границ Южной Америки.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Анда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горном фоне выделяются Ла-Пас, Куско, Кито и Сантьяго. Эти города связаны с историей высокогорных цивилизаций, колониального периода и современной жизни в горах.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характерны высокогорные плато, узкие долины и крутые склоны. Поселения здесь часто располагаются в защищённых местах, где легче строить дороги и выращивать культуры.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 высоте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воздух становится холоднее и суше, а погода меняется быстро. Поэтому в Андах особенно заметны перепады температур и разные условия на соседних участках.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влажные леса и реки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низменность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занимает огромную низменную территорию в северо-центральной части материка. Здесь находится бассейн Амазонки — крупнейшей речной системы Южной Америки.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здесь жаркий и очень влажный почти круглый год. Из-за частых дождей сформировались густые леса, где кроны деревьев смыкаются в плотный зелёный покров.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сеть в регионе особенно густая, а воды Амазонки и её притоков питают леса, болота и поймы. Во время разливов большие пространства временно оказываются под водой.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Манаус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городом региона считается Манаус. Он расположен далеко в глубине материка и показывает, как крупный город может развиваться даже среди тропических лесов.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Амазонии
</a:t>
            </a:r>
            <a:endParaRPr lang="en-US" sz="2956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 её притоки образуют водные пути, по которым перевозят людей, продукты и грузы. Там, где дорог мало, река остаётся главной связью между поселениями.
</a:t>
            </a:r>
            <a:endParaRPr lang="en-US" sz="1214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промысел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помогает местным жителям использовать богатые воды рек и озёр. Оно особенно важно там, где сельское хозяйство затруднено из-за влажных лесов и сезонных разливов.
</a:t>
            </a:r>
            <a:endParaRPr lang="en-US" sz="1206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древесину, плоды и другие природные ресурсы. Однако их использование требует осторожности, потому что чрезмерная вырубка быстро меняет жизнь всего региона.
</a:t>
            </a:r>
            <a:endParaRPr lang="en-US" sz="116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Амазонии живут яркие птицы, обезьяны и множество других животных. Богатый мир природы делает регион важным не только для людей, но и для всей планеты.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Гвианское плоскогорье: северо-восточные возвышенности
</a:t>
            </a:r>
            <a:endParaRPr lang="en-US" sz="201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Гвианское плоскогорье расположено между Ориноко и Амазонкой и относится к древнейшим частям материка. Его рельеф сформировался очень давно, поэтому здесь много прочных пород и возвышенностей.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встречаются столовые горы, скалистые уступы и высокие водопады. Такие формы рельефа делают ландшафт необычным и легко узнаваемым на карте и на фотографиях.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влажными лесами здесь есть саванны и открытые участки, где природа выглядит более сухой и светлой. Это создаёт резкий контраст внутри одного региона.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обычно жаркий, но распределение осадков меняется по территории. Поэтому в разных частях плоскогорья соседствуют густые леса, травянистые пространства и влажные участки.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Джорджтаун, Парамарибо и Кайенна расположены в прибрежной полосе северо-востока материка. Эти города напоминают о колониальной истории региона и его связи с морской торговлей.
</a:t>
            </a:r>
            <a:endParaRPr lang="en-US" sz="97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океана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плоскогорья часто остаются мало заселёнными. Здесь труднее строить дороги, зато лучше сохраняются леса, горные участки и природные водопады.
</a:t>
            </a:r>
            <a:endParaRPr lang="en-US" sz="1075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населения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связан с добычей полезных ископаемых, особенно там, где рельеф открывает доступ к богатым породам. Одновременно это одна из территорий, где природа всё ещё сохраняет редкие черты.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природа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Гвианского плоскогорья
</a:t>
            </a:r>
            <a:endParaRPr lang="en-US" sz="29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нагорье и побережье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нагорье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нагорье занимает большую часть востока и центра страны. Его поверхность состоит из плато, возвышенностей и понижений, которые создают очень разнообразный рельеф.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полоса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Атлантики тянется густо заселённая прибрежная полоса. Здесь удобнее строить порты, дороги и крупные города, поэтому население сосредоточено именно у океана.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региона меняется от влажного на востоке и юго-востоке до более сухого во внутренних районах. Это влияет на сельское хозяйство и выбор мест для поселений.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плато, низменностей и равнин делает регион очень разным по условиям жизни. Одни территории подходят для сельского хозяйства, другие — для промышленности и транспорта.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87%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бразильцев живут в городах, и именно побережье задаёт ритм экономики страны.
</a:t>
            </a:r>
            <a:endParaRPr lang="en-US" sz="1651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Бразилии живёт в городах, поэтому побережье стало главным центром портов, услуг, промышленности и транспорта.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Urban population (% of total population), Brazil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связывают равнины региона с морскими портами и внутренними районами.
</a:t>
            </a:r>
            <a:endParaRPr lang="en-US" sz="1651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речные системы делают Ла-Плату удобной для сельского хозяйства, перевозок и жизни крупных городов.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карты Южной Америки и школьный атлас по географии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Ла-Плата: страны и города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Аргентина, Уругвай, Парагвай и юг Бразилии образуют основу региона Ла-Плата. Здесь равнины тянутся далеко на восток, а широкие речные долины помогают заселению и обмену товарами.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равнин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поля и пастбища занимают большие площади, потому что рельеф ровный, а климат достаточно мягкий. Поэтому здесь особенно развиты земледелие, скотоводство и перевозки по рекам.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Буэнос-Айрес, Монтевидео и Асунсьон выросли на удобных транспортных путях и у воды. Крупные города стали центрами торговли, образования и переработки сельскохозяйственной продукции.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Чилийско-аридная зона и Патагония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Сухое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Чилийско-аридная зона тянется вдоль западного побережья Чили. Здесь мало осадков, много солнечных дней и почти нет густой растительности, поэтому поселения встречаются редко.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Пустыни и оазисы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этой зоны заняты пустынями, каменистыми равнинами и отдельными оазисами. Именно вода из горных источников делает возможными земледелие и жизнь людей.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Южные просторы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лежит южнее и отличается прохладным климатом, сильными ветрами и просторными степями. Открытые ландшафты здесь чередуются с ледниками и суровыми пустошами.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Жизнь в суровом крае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обе территории объединяют трудные природные условия. Жителям приходится приспосабливаться к нехватке влаги, ветрам и большим расстояниям между поселениями.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281"/>
            <a:ext cx="2030700" cy="15507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450" y="1126281"/>
            <a:ext cx="2030700" cy="15507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900" y="1126281"/>
            <a:ext cx="2030700" cy="15507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350" y="1134763"/>
            <a:ext cx="2030700" cy="15507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065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Чили природа выглядит почти как на другой планете: сухие каменистые пространства, яркое солнце и редкие оазисы. Здесь города и шахтёрские посёлки зависят от воды, привозимой издалека, и от добычи полезных ископаемых.
</a:t>
            </a:r>
            <a:endParaRPr lang="en-US" sz="879" dirty="0"/>
          </a:p>
        </p:txBody>
      </p:sp>
      <p:sp>
        <p:nvSpPr>
          <p:cNvPr id="12" name="Text 1"/>
          <p:cNvSpPr txBox="1"/>
          <p:nvPr/>
        </p:nvSpPr>
        <p:spPr>
          <a:xfrm>
            <a:off x="5406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 редкая вода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70210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Антофагаста выросла на берегу Тихого океана и стала важным портовым и промышленным центром. Вокруг неё особенно заметны следы добычи меди и других ресурсов, которые поддерживают экономику северного Чили.
</a:t>
            </a:r>
            <a:endParaRPr lang="en-US" sz="911" dirty="0"/>
          </a:p>
        </p:txBody>
      </p:sp>
      <p:sp>
        <p:nvSpPr>
          <p:cNvPr id="14" name="Text 3"/>
          <p:cNvSpPr txBox="1"/>
          <p:nvPr/>
        </p:nvSpPr>
        <p:spPr>
          <a:xfrm>
            <a:off x="270210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океана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6355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встречает холодным ветром, степями и ледяными массивами. В таких условиях особенно ценятся овцеводство, природные парки и маршруты для путешественников, которые хотят увидеть суровую красоту юга материка.
</a:t>
            </a:r>
            <a:endParaRPr lang="en-US" sz="846" dirty="0"/>
          </a:p>
        </p:txBody>
      </p:sp>
      <p:sp>
        <p:nvSpPr>
          <p:cNvPr id="16" name="Text 5"/>
          <p:cNvSpPr txBox="1"/>
          <p:nvPr/>
        </p:nvSpPr>
        <p:spPr>
          <a:xfrm>
            <a:off x="48635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степи и ледники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7025000" y="3469561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Пунта-Аренас — один из самых известных городов южного края Южной Америки. Он связан с морскими путями, туризмом и жизнью в условиях, где погода часто меняется очень быстро.
</a:t>
            </a:r>
            <a:endParaRPr lang="en-US" sz="911" dirty="0"/>
          </a:p>
        </p:txBody>
      </p:sp>
      <p:sp>
        <p:nvSpPr>
          <p:cNvPr id="18" name="Text 7"/>
          <p:cNvSpPr txBox="1"/>
          <p:nvPr/>
        </p:nvSpPr>
        <p:spPr>
          <a:xfrm>
            <a:off x="7025000" y="284580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город на краю материка
</a:t>
            </a:r>
            <a:endParaRPr lang="en-US" sz="1392" dirty="0"/>
          </a:p>
        </p:txBody>
      </p:sp>
      <p:sp>
        <p:nvSpPr>
          <p:cNvPr id="19" name="Text 8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20" name="Text 9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и южные районы: особенности
</a:t>
            </a:r>
            <a:endParaRPr lang="en-US" sz="29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регионов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заметные природные регионы Южной Америки по климату и ландшафтам.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Влажность, высота и ровность поверхности напрямую определяют и природу, и хозяйство регионов.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Южной Америки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 биоразнообразие
</a:t>
            </a:r>
            <a:endParaRPr lang="en-US" sz="2956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 — это огромный влажный лесной мир с множеством рек. Здесь природа особенно быстро растёт и обновляется, поэтому леса называют одним из главных природных богатств материка.
</a:t>
            </a:r>
            <a:endParaRPr lang="en-US" sz="113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водные ресурсы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Амазонии несут огромные объёмы пресной воды и кормят лесные экосистемы. Они важны для транспорта, рыболовства и жизни людей, которые живут вдали от крупных дорог.
</a:t>
            </a:r>
            <a:endParaRPr lang="en-US" sz="116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животные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Америке много животных, которых не встретишь в других частях света. Среди них ламы, альпаки, ягуары, тапиры и колибри — яркие примеры эндемиков материка.
</a:t>
            </a:r>
            <a:endParaRPr lang="en-US" sz="116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богатый мир растений и животных сохраняется в лесах и горах. Разнообразие природных условий создаёт много разных мест обитания, поэтому здесь встречается множество видов.
</a:t>
            </a:r>
            <a:endParaRPr lang="en-US" sz="11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культура по регионам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Где сосредоточено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людей живёт там, где удобно строить дома и дороги: на побережьях, в речных долинах и в больших городах. Равнины и мягкий климат обычно привлекают население сильнее.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Почему одни районы заселены гуще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и влажных лесах поселений меньше, потому что там сложнее прокладывать транспорт и вести хозяйство. Высота, густые леса и труднодоступность уменьшают плотность населения.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История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обычаи и праздники в странах материка связаны с историей Испании и Португалии, а также с культурами коренных народов. Поэтому регион отличается большим культурным разнообразием.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Роль городов в 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культуры разных народов смешиваются быстрее всего. Там появляются музеи, университеты, театры и современные кварталы, которые показывают связь прошлого и настоящего.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регионов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поля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легче выращивать зерновые, кукурузу, сою и разводить скот. Поэтому здесь формируются крупные сельскохозяйственные районы, которые снабжают не только свои страны, но и мировой рынок.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добывают медь, серебро и другие полезные ископаемые. Горные районы особенно важны для добывающей промышленности, хотя работа там требует сложной техники и хороших дорог.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районы дают древесину и другие природные ресурсы, но требуют бережного использования. Здесь важно не только получать пользу от леса, но и сохранять его.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океана и крупных рек развиты рыболовство, порты и торговля. Города помогают связывать сельские районы, заводы и транспортные маршруты в единую экономику.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Лима, Богота и Сантьяго показывают, как столицы становятся центрами страны. В них сосредоточены университеты, музеи, правительственные здания и большие транспортные узлы, которые связывают разные части материка.
</a:t>
            </a:r>
            <a:endParaRPr lang="en-US" sz="90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как центры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Рио-де-Жанейро, Сан-Паулу и Буэнос-Айрес известны портами, промышленностью и огромным населением. Эти города влияют на экономику не только своих стран, но и всего региона.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экономические узлы
</a:t>
            </a:r>
            <a:endParaRPr lang="en-US" sz="1503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Монтевидео и другие прибрежные города соединяют море, торговлю и повседневную жизнь людей. Они часто становятся визитной карточкой страны, потому что в них особенно заметны история, культура и современный ритм.
</a:t>
            </a:r>
            <a:endParaRPr lang="en-US" sz="93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моря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визитные карточки
</a:t>
            </a:r>
            <a:endParaRPr lang="en-US" sz="29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 — материк резких контрастов: от влажной Амазонии до сухих пустынь и ледяной Патагонии. Запомните: Анды тянутся на западе, а Амазония известна лесами и реками.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2026-07-26T20:14:10Z</dcterms:created>
  <dcterms:modified xsi:type="dcterms:W3CDTF">2026-07-26T20:14:10Z</dcterms:modified>
</cp:coreProperties>
</file>