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сообществ: основные понятия и актуальность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изменений в экосистемах важно для охраны природы и ресурсов.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природное сообщество и сукцессия?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— это объединение живых организмов и среды, взаимосвязанных в одной территории. Сукцессия отражает постепенные, упорядоченные изменения таких сообществ со временем на примерах зарастания озер и возобновления лесов.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смены природных сообществ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бедствия, такие как лесные пожары и наводнения, часто инициируют изменение состава и структуры экосистем, служа катализаторами смены сообществ.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изменения, включая колебания температуры и осадков, влияют на выживание и распространение видов, способствуя перестройке биологических систем.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 животных способна ускорять или изменять процессы смены: вырубка лесов, внедрение чужеродных видов и создание новых мест обитания прямо воздействуют на природу.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сукцессии: первичная и вторичная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начинается на территориях, где раньше не было растительности или почвы, например, после извержения вулкана или таяния ледника.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разворачивается на участках с остатками прежнего сообщества, восстановление происходит после пожаров, вырубок или других разрушений.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первичной сукцессии — постепенное зарастание песчаных дюн, где начинается формирование растительных сообществ с нуля.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хорошо видна на примере возобновления леса после пожара, когда природа восстанавливается из семян и корней оставшихся растений.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сукцессии природных сообществ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этап: колонизация простейшими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этапах появляются бактерии и лишайники, подготовливающие почву и создающие благоприятные условия для дальнейшего роста растений. Они улучшают структуру и питание почвы.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этап: развитие мхов и трав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продолжается появлением мхов и трав, которые укрепляют почву, увеличивают её плодородие и создают укрытие для мелких животных и насекомых.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этап: формирование кустарников и молодых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кустарники, молодые деревья формируют подлесок. Биоразнообразие растёт, структура сообщества усложняется и начинает приближаться к зрелому состоянию.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этап: устойчивое древостое и 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Устанавливаются долгоживущие деревья, формируется стабильное и разнообразное сообщество, устойчивое к внешним воздействиям и сохраняющее экосистемные функции.
</a:t>
            </a:r>
            <a:endParaRPr lang="en-US" sz="9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биомассы при сукцессии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резко увеличивается с появлением деревьев и стабилизируется на зрелой стадии сообщества.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биомассы свидетельствует о развитии и усложнении экосистемы, достигается высокая продуктивность.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российских лесов, 2020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смены на суше: луг превращается в лес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трав и однолетников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пустующем лугу начинают быстро расти однолетние травы, которые подготовляют почву для последующей растительности.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молодых деревьев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молодые деревья, как берёза и ива, которые постепенно занимают место кустарников и формируют подлесок.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кустарников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 появляются кустарники и более устойчивые растения, создавая укрытие и изменяя микроклимат.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густеет, появляются хвойные породы, что приводит к созданию устойчивого лесного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сообществ в водных экосистемах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постепенно зарастают водорослями и травянистой растительностью типа тростника, что изменяет среду обитания водных организмов.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накапливается ил и органические остатки, которые способствуют появлению болотных растений и формированию торфяных масс.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водоём превращается в болото с характерными растениями и условиями, извлекая питательные вещества из воды.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болота могут зарасти сухими лугами и лесами, завершая длительные циклы изменения экосистем.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и микроорганизмов в сукцессии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органические остатки, превращая их в плодородные слои почвы. Этот процесс обеспечивает необходимое питание для растений и улучшает структуру грунта.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травянистой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укрепляют почву, уменьшая эрозию, и помогают удерживать влагу, создавая оптимальные условия для последующих стадий растительного сообщества.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условий для сложных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улучшению почвы развиваются кустарники и деревья, которые вносят разнообразие в экосистему и способствуют её устойчивости.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животных на смену сообществ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грызуны разносят семена растений на новые территории, способствуя обновлению и расширению растительных сообществ.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почвы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кроты рыхлят почву, улучшая её аэрацию и условия для корней растений, что ускоряет процессы сукцессии.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плотины, создавая водоёмы, которые коренным образом меняют ландшафт и биологический состав экосистемы.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сукцессии в разных биомах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сравнивает типы сукцессии, время смены и ключевые организмы для различных биомов. Это демонстрирует, что процессы изменения сообществ зависят от особенностей среды и климата каждого биома.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характер сукцессии существенно варьируют в зависимости от биома, влияя на структуру и состав экосистем.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ФГОС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 после пожара: этапы и сроки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на выжженной территории первыми появляются травянистые растения и кустарники, которые быстро заселяют почву и создают условия для будущего роста деревьев. Это стартовый этап восстановления лесного сообщества.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последующие 30–50 лет формируется устойчивое древесное сообщество с пионерными деревьями, такими как берёза и осина, а также возвращаются многие животные и грибы, что позволяет экосистеме постепенно восстановить свою структуру.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сукцессии: пустыри и заброшенные стройки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зарастания заброшенных участков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пустырях сначала появляются сорные травы, например, лопух и амброзия. Эти растения быстро занимают открытые пространства за 2-5 лет, подготавливая почву для более стойких видов растений, что способствует дальнейшему зачарованию территории.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растительности и появление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10-15 лет на заброшенных стройках и пустырях появляются многолетние травы и кустарники, такие как ивняк и сирень. Постепенно начинают расти молодые деревья — клён и тополь, что ведет к формированию более сложных сообществ городской природы.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смену сообществ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резко изменяет структуры экосистем, вызывая быстрое исчезновение старых и появление новых сообществ. Это ведет к краткосрочным изменениям, часто с потерей биоразнообразия и длительным периодом восстановления.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 кардинально меняет почвенный профиль и растительный покров, снижая устойчивость экосистем и содействуя эрозии и деградации почв, что затрудняет естественную регенерацию сообществ.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видов, таких как борщевик и амброзия, нарушает баланс местных экосистем, вытесняя коренные растения и изменяя пищевые сети, что приводит к устойчивому сдвигу состава природных сообществ.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восстановление экосистем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природы в Чернобыльской зоне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на Чернобыльской АЭС за три десятилетия в зоне отчуждения сформировались новые экосистемы с дикими животными и редкими растениями. Это пример устойчивого восстановления природы в сложных условиях загрязнения.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химических загрязнений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вод химикатами приводит к гибели местных сообществ и серьезному нарушению биоразнообразия. Восстановление таких экосистем требует долгих десятилетий и специальных природоохранных мероприятий.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и уничтожение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вызывают массовое уничтожение флоры и фауны, нарушая цепи питания. Процесс восстановления идет медленно и может занимать столетия без вмешательства человека и проведённых мероприятий реабилитации.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сукцессии: естественные и антропогенные факторы
</a:t>
            </a:r>
            <a:endParaRPr lang="en-US" sz="2169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естественном развитии сукцессия происходит постепенно, допуская более высокое биоразнообразие. Антропогенные воздействия ускоряют процессы, сокращая время, но снижают устойчивость экосистем.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сукцессии напрямую зависит от характера воздействия на сообщество, при этом быстрая смена под антропогенным влиянием ухудшает качество экосистем.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сукцессии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смены природных сообществ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экосистем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леса средней полосы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лесах устойчивое равновесие достигается за счет разнообразия деревьев, насекомых и грибов. Они сохраняют почву и стабилизируют климат региона, поддерживая богатство видов.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с устойчивым сообществом мхов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обеспечивают влажность и поддерживают уникальные растения на протяжении веков. Их экосистемы влияют на водный режим и фильтрацию воды, играя ключевую роль в ландшафте.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в 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одни из самых богатых биоразнообразием экосистем, поддерживающих множество морских видов. Рифы устойчивы благодаря сложным взаимосвязям организмов и постоянному обновлению.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сукцессии для природы и человека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способствует формированию плодородных почв и регулирует круговорот веществ, что важно для стабильности сельскохозяйственных ландшафтов и предотвращения эрозии.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 сукцессии оказывают влияние на климат, способствуя сохранению лесных ресурсов и поддержанию баланса биосферы в целом.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обеспечивает естественное восстановление экосистем после нарушений, поддерживая разнообразие видов и устойчивость природных поселений.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смены природных сообществ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смены природных сообществ необходимо для сохранения природы и рационального использования ресурсов. Это помогает предотвращать экологические катастрофы и восстанавливать нарушенные территории.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2026-05-08T17:47:32Z</dcterms:created>
  <dcterms:modified xsi:type="dcterms:W3CDTF">2026-05-08T17:47:32Z</dcterms:modified>
</cp:coreProperties>
</file>