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стратификация: почему общество неоднородно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жизненные шансы людей в одном обществе оказываются разными?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стратификация существует во многих обществах и меняет формы от рабства до классов. Её изучали К. Маркс, М. Вебер и П. Сорокин, связывая неравенство с ресурсами, статусом и властью.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общество делится на группы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показывает, какими материальными ресурсами располагает человек, какой уровень потребления ему доступен и насколько устойчиво его повседневное положение.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отражает способность влиять на решения, распределять ресурсы и управлять поведением других людей в семье, организации или государстве.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Престиж выражает общественную оценку профессии и статуса; он может не совпадать ни с доходом, ни с реальной властью.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измерения стратификации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07178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форм стратификации показывает, как менялись границы между группами и возможности перехода из одной группы в другую.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современнее общество, тем слабее формальные барьеры между группами, но само неравенство сохраняется.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обществознания и социологии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формы неравенства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Стратификация как иерархия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Сорокин описывал общество как систему уровней, различающихся по богатству, власти и образованию. Такое деление помогает понять, почему стартовые условия людей не совпадают.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Мобильность как показатель открытости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мобильность показывает перемещение человека или группы вверх, вниз или по горизонтали. По ней можно судить, насколько общество допускает продвижение и смену статуса.
</a:t>
            </a:r>
            <a:endParaRPr lang="en-US" sz="1569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модель П. Сорокина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факторов меняется в зависимости от возраста, региона и жизненной сферы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образование и доход, но в реальной жизни их усиливают профессия, связи и культурный капитал.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материалам по обществознанию; авторская схема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влияет на социальное положение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Классовая структура современного общества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класс контролирует значительные ресурсы и принимает решения, влияющие на экономику, политику и крупный бизнес.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класс опирается на квалификацию, стабильный доход и образование; он чаще инвестирует в развитие детей и собственную карьеру.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класс сталкивается с нестабильной занятостью и ограниченными возможностями накопления, поэтому его жизненные шансы обычно ниже.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звеньев, через которые семья, школа и рынок труда закрепляют различия в жизненных шансах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неравенство передаётся из поколения в поколение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мобильность означает подъём или снижение статуса: например, переход на более высокую должность, рост дохода или, наоборот, потерю прежних позиций.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мобильность не меняет ранга человека, но меняет его место, профессию или окружение; это важный признак гибкости общества.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Межпоколенная мобильность показывает, каков статус детей по сравнению с родителями, а внутрипоколенная — как меняется положение человека в течение его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доступнее образование, конкуренция честнее и система более открыта, тем выше вероятность мобильности и выхода за рамки исходной группы.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мобильность и её виды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особенно важны результаты учёбы, выбор профильных предметов и доступ к дополнительным образовательным возможностям.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ресурсы и среда дают больше шансов на поступление в сильный вуз и успешный старт карьеры.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материалам по обществознанию; авторская схема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мобильности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учёба — 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семьях разговоры о книгах, экзаменах и планах на учёбу начинаются задолго до школы. Ребёнок привыкает задавать вопросы, читать регулярно и не бояться образовательной среды. Такое раннее окружение делает школьные требования более понятными и снижает тревожность.
</a:t>
            </a:r>
            <a:endParaRPr lang="en-US" sz="963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где правила уже знакомы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Некоторым ученикам легче ориентироваться в классе, потому что они знают, как вести себя на уроке, как задавать вопросы и как готовиться к проверочным работам. Эти навыки не всегда заметны, но именно они помогают увереннее использовать школьные возможности.
</a:t>
            </a:r>
            <a:endParaRPr lang="en-US" sz="963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ресурсы 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Курсы, наставники, книги и пробные экзамены расширяют образовательные шансы, если они доступны вовремя. Когда семья помогает найти такие ресурсы, ученик получает не только знания, но и уверенность в выборе профиля, экзаменов и будущего вуза.
</a:t>
            </a:r>
            <a:endParaRPr lang="en-US" sz="98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культурный капитал становится преимуществом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699" y="2728778"/>
            <a:ext cx="8094603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Индикаторы помогают сравнивать уровень неравенства и качество жизни в разных обществах.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неравенства обычно связан не только с доходами, но и с более слабым доступом к образованию, медицине и социальной защите.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сборники и учебные материалы по обществознанию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неравенства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Успеваемость, выбор предметов и результаты экзаменов задают стартовую траекторию и влияют на доступ к следующим ступеням обучения.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Колледж или вуз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Профильная подготовка формирует квалификацию, а вместе с ней — будущий профессиональный престиж, доход и круг возможностей.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Высококвалифицированные профессии требуют редких навыков и чаще дают устойчивый статус, особенно в медицине, науке, праве, инженерии и управлении.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образование связано со статусом профессии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 возможностях особенно заметен там, где меньше рабочих мест, вузов, сервисов и качественной инфраструктуры.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территория от крупных центров, тем ниже доступ к образованию, занятости и услугам, а значит — выше риск закрепления неравенства.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Росстата и учебных материалов по социальной структуре России; ориентировочная схема для иллюстрации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контексте социального расслоения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900752"/>
            <a:ext cx="542108" cy="4336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900752"/>
            <a:ext cx="542108" cy="4336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900752"/>
            <a:ext cx="542108" cy="4336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линии неравенства в повседневной жизни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Гендерное 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Проявляется в оплате труда, карьерном росте и ожиданиях от выбора профессии. Оно особенно заметно там, где традиционные роли влияют на оценку способностей и перспектив.
</a:t>
            </a:r>
            <a:endParaRPr lang="en-US" sz="1666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Возрастное 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Молодым людям сложнее получить стабильную занятость без опыта, а старшим — сохранить профессиональную востребованность. Возраст влияет на признание, доступ к вакансиям и темп роста.
</a:t>
            </a:r>
            <a:endParaRPr lang="en-US" sz="1637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доступе к интернету, технике и цифровым навыкам меняет качество учёбы и поиска информации. Без этих ресурсов труднее учиться, общаться и планировать карьеру.
</a:t>
            </a:r>
            <a:endParaRPr lang="en-US" sz="17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типичные стратегии, которые описывает социология стратификации.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реагируют на неравенство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путь связан с образованием: школа, колледж, вуз и дополнительные программы помогают накопить знания, подтвердить способности и открыть доступ к более сложным профессиям. Здесь решают не только оценки, но и настойчивость, поддержка и качество подготовки.
</a:t>
            </a:r>
            <a:endParaRPr lang="en-US" sz="1336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путь дают институты, где ценятся дисциплина, инициатива и публичные достижения: армия, государственная служба, спорт, предпринимательство, волонтёрство и цифровые платформы. Они быстрее работают для тех, кто умеет использовать возможности и строить репутацию.
</a:t>
            </a:r>
            <a:endParaRPr lang="en-US" sz="1352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лифты: институты продвижения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повседневных условиях часто становятся видны не сразу, но именно они определяют устойчивость семейного бюджета и планы на будущее.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статус, тем шире доступ к качественным услугам и тем ниже риск жизненной нестабильности.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обществознанию; схематическая визуализация для сравнения уровней качества жизни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Стратификация и качество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674" y="1949757"/>
            <a:ext cx="435968" cy="435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775" y="1993355"/>
            <a:ext cx="435964" cy="34877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0574" y="1949757"/>
            <a:ext cx="435968" cy="43596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уже сейчас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7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собственных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видит реальные и скрытые барьеры, он точнее оценивает свои шансы и может использовать доступные курсы, наставников, олимпиады и другие способы поддержки.
</a:t>
            </a:r>
            <a:endParaRPr lang="en-US" sz="18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образовательной траектории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Стратификация влияет на то, какую школу выбрать, какие предметы углублять и на какие экзамены делать ставку. Эти решения формируют стартовые возможности ещё до выпуска.
</a:t>
            </a:r>
            <a:endParaRPr lang="en-US" sz="1789" dirty="0"/>
          </a:p>
        </p:txBody>
      </p:sp>
      <p:sp>
        <p:nvSpPr>
          <p:cNvPr id="14" name="Text 4"/>
          <p:cNvSpPr txBox="1"/>
          <p:nvPr/>
        </p:nvSpPr>
        <p:spPr>
          <a:xfrm>
            <a:off x="614178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путь к мобильности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социальных лифтов помогает планировать движение вперёд: через учёбу, портфолио, участие в проектах и выбор среды, где усилия действительно дают результат.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не исчезает само по себе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стратификация меняется вместе с историей, но сохраняется, пока ресурсы, статус и доступ к институтам распределены неравномерно. Именно поэтому образование и социальные лифты так важны.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2026-05-25T14:31:23Z</dcterms:created>
  <dcterms:modified xsi:type="dcterms:W3CDTF">2026-05-25T14:31:23Z</dcterms:modified>
</cp:coreProperties>
</file>