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этапы эволюции человека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лет пути от древних приматов до современных людей.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эволюцию человека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раскрывает происхождение человека, связь с природой и развитие культуры на основе науки. Это помогает понять место человека в биосфере и формирует научное мышление.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предки: архантропы и австралопитеки
</a:t>
            </a:r>
            <a:endParaRPr lang="en-US" sz="2819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прямохождение и первые орудия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Жившие 4–2 миллиона лет назад, австралопитеки уже ходили на двух ногах и использовали простейшие каменные орудия. Их мозг был сравнительно мал — около 450 см³, но они сыграли важную роль в эволюции человека.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Архантропы — переход к роду Homo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Архантропы были связующим звеном между обезьянами и людьми. Они начали осваивать более сложные навыки, что подготовило почву для появления рода Homo и дальнейшего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ранних Homo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Homo появились около 2,5 млн лет назад с увеличенным мозгом — до 600 см³ у Homo habilis, что повысило умственные способности.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люди обладали подвижными руками, позволявшими создавать более сложные каменные орудия для охоты и сбора пищи.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зачатки речи и коммуникации, укрепляя социальные связи в группе и совместное выживание.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навыки использования огня, что улучшило пищеварение и обеспечило защиту в ночное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в эволюции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сопровождался улучшением умственных способностей и техник создания инструментов.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 тесно связано с развитием интеллекта и социального поведения.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антропологии, 2024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Питекантропы и синантропы: адаптация и успех
</a:t>
            </a:r>
            <a:endParaRPr lang="en-US" sz="2731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Питекантропы Явы — умение охотиться и разводить огонь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Питекантропы, жившие 1,8 миллиона лет назад, применяли огонь и создавали разнообразные орудия. Их крупное тело и коллективный образ жизни способствовали выживанию в сложных условиях.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Синантропы Китая — новые навыки и разнообразие инструментов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Синантропы появились около 700 тысяч лет назад, развив умения изготавливать костяные и каменные орудия, что помогало им эффективно охотиться и обустраивать жильё.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470505"/>
            <a:ext cx="4791900" cy="219159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австралопитеков, Homo habilis и Homo erectus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развитие мозга, орудий, питания и строения тела у трёх видов.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сопровождалась увеличением интеллекта и совершенствованием образа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Неандертальцы: особенности адаптации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Жившие 300–40 тыс. лет назад неандертальцы развили тело, способное противостоять холодам ледникового периода благодаря мощной мускулатуре и широкому носу.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Проявляли социальную заботу: ухаживали за слабыми и хоронили умерших, что отражает сложное общественное поведение.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создавали разнообразные орудия, использовали шкуры для одежды и строили укрытия для защиты от холода и хищников.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первобытного искусства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рисунки и сцены охоты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 тысяч лет назад люди начали изображать животных и охоту на скалах. Эти рисунки помогали передавать знания и служили элементом коллективных верований.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и резьба по 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небольшие фигурки животных и людей, а также украшения. Они отражали творческое мышление и формировали культурные традиции первобытного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Homo за пределы Африки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связаны с поиском ресурсов и климатическими изменениями.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материкам определило глобальное расселение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— анатомически современный человек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появились около 200 тысяч лет назад в Африке, отличаясь развитым мозгом и сложной речью, что позволило создавать более совершенные орудия и сообщества.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почти всех континентов возникло благодаря адаптации к разным климатическим условиям, развитию технологий и навыков выживания в разнообразных природных условиях.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стали способны к коллективному взаимодействию в больших группах, что способствовало расширению социальных связей, передаче знаний и совместному решению задач.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людей формировал символическую культуру: изготавливал украшения, выполнял ритуальные погребения, что свидетельствует о развитии абстрактного мышления и религиозных представлений.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изменения черепа и скелета в Homo sapiens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объема мозга и формирование подбородка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мозга современного человека достигал около 1400 см³, появление выраженного подбородочного выступа связано с развитием речевых функций и мимики, что отражает совершенствование когнитивных способностей.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Легкость и изящность строения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скелета стала более тонкой и легкой по сравнению с предшественниками, что улучшало мобильность и эффективность движения, способствуя выживанию и освоению новых территорий.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климата в эволюционных переменах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вызывали перемещения древних людей, стимулируя освоение новых территорий и разработку приспособлений для выживания в различных условиях.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одежды из шкур и улучшение строения укрытий отражают ответ человека на экстремальные климатические вызовы и изменения природных условий.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периоды приводили к разделению популяций, что способствовало генетической изоляции и появлению новых видов и локальных адаптаций.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человека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 строении и поведении древних людей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археологические открытия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Homo floresiensis на острове Флорес расширило представления о разнообразии древних людей и их адаптации к островной изоляции.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останки Homo naledi в Южной Африке демонстрируют уникальные характеристики, совмещающие древние и современные черты, уточняя эволюционные связи.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орудия труда помогают реконструировать маршруты миграций и методы выживания наших предков в различных природных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орудий труда на развитие человека
</a:t>
            </a:r>
            <a:endParaRPr lang="en-US" sz="295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каменных инструментов в выживании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и использование каменных орудий позволило добывать разнообразную пищу и строить более надежные укрытия. Этот технологический прогресс усилил шансы на выживание ранних людей.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знаний и технологический 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совершенствовалась техника создания инструментов, а обучение их изготовлению передавалось из поколения в поколение, закладывая основы культуры и социальной организации.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социальных структур у древних людей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семейных и племенных общин обеспечивало коллективную защиту и распределение ресурсов среди участников группы.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 способствовало специализации и повышению эффективности совместной деятельности в охоте и собирательстве.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традиций заботы о потомстве и взаимопомощи способствовало формированию моральных норм и основ будущей культуры.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языка и обычаев совместной охоты укрепляло коммуникацию и сплоченность, обеспечивая успешное взаимодействие внутри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о происхождении человека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исследования подтверждают африканское происхождение Homo sapiens и широкое распространение их потомков по планете.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позволяет проследить миграционные пути, объясняет вариации цвета кожи, состава крови и адаптаций к различным климатическим условиям.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Установлено частичное смешение с неандертальцами и денисовцами, что обогатило генетический фонд современных людей важными адаптационными признаками.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речи и коммуникативных способностей
</a:t>
            </a:r>
            <a:endParaRPr lang="en-US" sz="2616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слов и понятий как основа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появлявшиеся слова и понятия позволили систематизировать знания и передавать их между поколениями с большей точностью и эффективностью.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жестов и символов для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слов, древние люди применяли жесты и символические образы, что улучшало взаимопонимание и укрепляло социальные связи в группе, способствуя кооперации.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начальных этапов эволюции для современности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первых этапов эволюции помогает понять фундаментальные механизмы человеческой природы и подготовить основу для ответственного отношения к миру и будущему общества.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2026-05-09T03:33:40Z</dcterms:created>
  <dcterms:modified xsi:type="dcterms:W3CDTF">2026-05-09T03:33:40Z</dcterms:modified>
</cp:coreProperties>
</file>