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класса Однодольные: Введение и ключевые темы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Однодольные объединяет разнообразные растения, важные для экологии и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— покрытосеменные растения с одной семядолей, сформировавшиеся более 130 млн лет назад. Они встречаются во всех климатах и включают важные сельскохозяйственные культуры.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однодольные растения: происхождение и значение
</a:t>
            </a:r>
            <a:endParaRPr lang="en-US" sz="23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имеют в семени только одну семядолю, в отличие от двудольных, что влияет на их развитие и структуру.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корневая система в основном мочковатая, лишена основного корня, что обеспечивает быстрое усвоение воды и питательных веществ.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 параллельным или дуговым жилкованием обычно простые, без черешков, что отличает их от многих двудольных растений.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построены по тройчатому типу с 3 или 6 лепестками и тычинками; стебли редко утолщаются из-за отсутствия камбия.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однодольных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роль: влияние однодольных на природу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составляют основу травяных биомов, таких как луга и степи. Их корни укрепляют почву, предотвращая эрозию, и поддерживают плодородие.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служат пищей для множества животных и активно участвуют в круговороте воды и питательных веществ, способствуя стабильности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семейство однодольных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включают более 10 000 видов и занимают лидирующее место среди однодольных. Они распространены на всех континентах и важны для мировой пищевой безопасности.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— главные представители, обеспечивающие около 70% калорий в рационе людей по всему миру. Эти культуры выращиваются в разнообразных климатах.
</a:t>
            </a:r>
            <a:endParaRPr lang="en-US" sz="1117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разных отраслях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служат сырьём для производства продуктов питания, кормов для животных и биотоплива, а также широко применяются в промышленности и сельском хозяйстве.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Злаковые (Poaceae): значение и представители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3419" y="2477750"/>
            <a:ext cx="411026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урожайность, мировое потребление и пищевую ценность трёх основных злаков, иллюстрируя их важность на планете.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имеет наибольшую урожайность и потребление, пшеница выделяется высоким содержанием белка, рис — основа питания в Азии.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злаков: Пшеница, рис, кукуруза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включают более 600 видов, распространённых в умеренных регионах Евразии и Северной Америки. Они адаптированы к разным природным условиям.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 и местообитание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Лилии, тюльпаны и рябчики пользуются популярностью в садоводстве благодаря ярким крупным цветкам и стильным листьям, украшая парки и приусадебные территории.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Декоративное значение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Характерными признаками семейства являются луковицы, длинные лентовидные листья и крупные цветки, позволяющие растениям выживать в разнообразных климатах.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(Liliaceae): многообразие и применение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сохраняют питательные вещества в луковицах или корневищах, находящихся в покое в зимний период.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рост листьев и цветоносов, вегетация активируется за счёт запасов из подземных органов.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крупных цветков привлекает насекомых, обеспечивая опыление и формирование плодов с семенами.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Отмирание надземной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осени надземные части увядают, питательные вещества возвращаются в луковицы для последующего цикла роста.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лилейных растений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видовое богатство однодольных сосредоточено в Азии, особенно в тропических и умеренных зонах.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видов в Азии указывает на оптимальные климатические условия для разнообразия однодольных.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сад Кью, 2022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разнообразия однодольных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Осоковые (Cyperaceae): важность для водно-болотных угодий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Осоковые включают около 5500 видов, широко обитающих на болотах и влажных лугах, где они укрепляют почву и предотвращают эрозию.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семейства играют ключевую роль в формировании сообществ прибрежной растительности, обеспечивая укрытие и пищу для многих водных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Трёхгранные стебли и влагалищные листья, а также невзрачные цветки, собранные в колоски, характерны для этого семейства.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однодольных приходится на злаки и орхидные, что отражает их биологическое и экономическое значение по всему миру.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лидирующее положение злаковых и орхидных в видовом разнообразии однодольных, подчеркивая их ключевую роль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реестры флоры, 2022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семейств в классе Однодольные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цветков орхидей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орхидей отличаются сложной конструкцией с губой и нектарниками, что помогает им привлекать специфических опылителей. Такая адаптация обеспечивает высокую эффективность размножения и разнообразие видов.
</a:t>
            </a:r>
            <a:endParaRPr lang="en-US" sz="93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встречаются почти на всех континентах, кроме Антарктиды. Они занимают разнообразные экосистемы — от тропических лесов до горных склонов, адаптируясь к разным условиям.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декоративном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популярны в комнатном цветоводстве благодаря ярким окраскам и необычным формам. Многие виды используются также для изготовления лекарственных средств и ароматерапии.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Орхидные (Orchidaceae): природа и разнообразие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однодольных: основные семейства и примеры
</a:t>
            </a:r>
            <a:endParaRPr lang="en-US" sz="1798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ботанические справочники и международные классификации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культуры, такие как пшеница и рис, являются источником питания для миллиардов людей. Эти растения поставляют углеводы, необходимые для энергии и жизнедеятельности.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пищевые культуры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и пальмы широко используются в строительстве и производстве волокон. Эти материалы прочны и экологичны, что важно для современного строительства и текстильной промышленности.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применение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применяются в медицине как источник лекарственных веществ, а декоративные орхидеи и луковичные растения украшают парки и сады, повышая качество окружающей среды.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декоративное использование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однодольных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однодольных и их особенности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важнейших плодовых растений в тропиках, банан обеспечивает пищу миллионам людей и широко используется в пищевой промышленности.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Ваниль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Орхидное растение, из плодов которого получают ароматическую пряность — ваниль, ценимую во всем мире.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листьев и стеблей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однодольных листья крупные и защищают от испарения, а необычные формы стеблей и корней помогают выживать в разных условиях.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Кокосовая пальма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Многофункциональное растение: из кокоса получают масло, а пина — материал для строительства и изготовления текстиля.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 помогает эффективно поглощать влагу и обеспечивает устойчивость к засухам, что позволяет растениями выживать в засушливых регионах.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нередко тонкие и покрыты восковым налётом, уменьшающим испарение. Некоторые виды способны переносить затопление или растут на солёных почвах, демонстрируя широкий спектр адаптаций.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условиям среды у однодольных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однодольных размножается семенами, образующимися после опыления, что обеспечивает им разнообразие и адаптацию к условиям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опыления — ветровой, характерный для злаков и осок, а насекомоопыление преобладает у лилейных и орхидных, специализирующихся на привлечении полезных насекомых.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виды часто размножаются вегетативно — делением луковиц, клубней или побегов, что позволяет сохранять желаемые сортовые признаки.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опыление у однодольных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829296"/>
            <a:ext cx="4332300" cy="19575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морфологические признаки, отличающие крупнейшие семейства однодольных растений.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важные отличия морфологии, отражающие экологическую специализацию и адаптации каждого семейства.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основных семейств однодольных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однодольных: экология и редкие виды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редких орхидей и других однодольных сокращаются из-за утраты местообитаний и незаконного сбора. Это угрожает биологическому разнообразию и требует срочных мер охраны.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направлены на восстановление природных популяций, защиту мест обитания и создание заповедников для сохранения уникальных видов однодольных.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однодольных в современном мире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— фундамент здоровья экосистем и обеспечения человека ресурсами. Их сохранение важно для устойчивого развития и поддержания природного баланса планеты.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2026-05-08T13:26:58Z</dcterms:created>
  <dcterms:modified xsi:type="dcterms:W3CDTF">2026-05-08T13:26:58Z</dcterms:modified>
</cp:coreProperties>
</file>