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памяти, времени и человеческого достоинства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Тарковский: жизнь поэта и стихотворение «Жизнь, жизнь»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эпоха и судьба поэта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Арсений Тарковский родился в 1907 году и вырос в мире, где ценили слово, образование и ответственность. Исторические потрясения XX века рано научили его видеть, как хрупка человеческая жизнь и как важно сохранять память.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впечатления, которые сформировали поэта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внутренний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Тарковский особенно остро чувствовал значение дома как места, где человек ищет опору. Позднее этот мотив стал для него образом памяти, спокойствия и связи с прошлым.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Революции, переезды и тревожная эпоха детства закрепили в его восприятии тему пути. В его стихах дорога часто означает не только движение, но и жизненный опыт человека.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умел замечать простые предметы: окно, сад, воду, свет, тишину. Такие детали делают его лирику зрительной и помогают читателю почувствовать личное переживание как своё.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язык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впечатлениях Тарковского природа была не декорацией, а живым участником опыта. Через летний воздух, деревья и свет он передавал настроение, тревогу и надежду.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шаги в литературе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Тарковский учился в Литературном институте имени А. М. Горького, где вошёл в литературную среду и начал формировать собственный, очень точный по звучанию голос.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он много переводил с разных языков, в том числе поэзию народов СССР. Эта работа развивала чувство ритма, точность слова и внимание к оттенкам смысла.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Арсения Тарковского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литературное признание пришло к поэту не сразу, а наиболее заметный успех связан со зрелыми годами.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продуктивный и узнаваемый период творчества пришёлся на поздний этап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сведениям о А. А. Тарковском; годы публикаций и жизни поэта.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Великой Отечественной войны усилил в его стихах темы утраты, долга и стойкости. Личная боль у Тарковского никогда не звучит громко, но всегда ощущается очень глубоко.
</a:t>
            </a:r>
            <a:endParaRPr lang="en-US" sz="1186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о войне сдержанно, без лишнего пафоса. Такая интонация делает его тексты особенно честными: они не украшают трагедию, а заставляют помнить о человеческой цене событий.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 Тарковского становится не только историческим фактом, но и нравственным испытанием. Через память о пережитом поэт говорит о том, что забывать нельзя.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 и память о войне
</a:t>
            </a:r>
            <a:endParaRPr lang="en-US" sz="27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64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книги и темы поэзии Тарковского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книги, в которых особенно ясно видны главные мотивы и особенности его поэтики.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книгах повторяются память, природа и размышление о человеке, но поздняя лирика становится более философской и сосредоточенной.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А. А. Тарковского и даты их публикации.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размышления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Тарковского дождь, снег, трава, дерево, небо и свет не просто создают картину. Эти образы помогают понять настроение героя и его отношение к 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мир Тарковского: природа, время, память
</a:t>
            </a:r>
            <a:endParaRPr lang="en-US" sz="21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время в стихах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в его стихах не исчезает, а продолжает жить в слове и чувстве. Поэт показывает, что память делает человека внутренне сильнее и глубже.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лирики Арсения Тарковского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мотивы поэт соединяет личное чувство с размышлением о судьбе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время и природа задают основной смысл его лирики и делают её узнаваемой.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по стихам А. А. Тарковского.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основные черты языка Тарковского помогают ему говорить просто, но очень глубоко.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особенно заметны в его стихах: ясность, ритм, точность и музыкальность.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анализ поэзии А. А. Тарковского.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смысл в лирике Тарковского
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опыта и наблюдений — к философскому обобщению и теме памяти, времени и человеческой ценности.
</a:t>
            </a:r>
            <a:endParaRPr lang="en-US" sz="8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 жизнь как неповторимый путь, который нельзя свести к набору событий. Важно само проживание времени, а не только его внешние итоги.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принимает свой опыт без громких слов и сожаления. В его интонации слышны благодарность, спокойствие и уважение к прожитому.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названия делает слово «жизнь» главным смысловым центром стихотворения. Он усиливает чувство значимости каждого мгновения и каждого пережитого шага.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строится как внутреннее размышление, а не как рассказ о событиях. Поэтому читатель воспринимает стихотворение как тихий разговор о ценности существования.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«Жизнь, жизнь»: центральная мысль
</a:t>
            </a:r>
            <a:endParaRPr lang="en-US" sz="26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образы стихотворения «Жизнь, жизнь»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движение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1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помогает представить жизнь как путь, который нельзя пройти дважды. Каждая остановка, поворот и встреча становятся частью единственного маршрута человека. Так философская мысль звучит очень наглядно и близко.
</a:t>
            </a:r>
            <a:endParaRPr lang="en-US" sz="1659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дыхание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дыхание в стихотворении напоминают о самом простом и самом важном в существовании. Память не уходит в прошлое бесследно: она сохраняет пережитое и делает его внутренней опорой героя.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стихотворении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работают вместе и создают тихое, сосредоточенное звучание текста.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оказываются повтор и метафора: именно они сильнее всего поддерживают тему жизни, памяти и времени.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«Жизнь, жизнь»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50" y="14386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650" y="1430330"/>
            <a:ext cx="5049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любви, памяти и благодарности жизни
</a:t>
            </a:r>
            <a:endParaRPr lang="en-US" sz="2125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Тарковского любовь часто связана с памятью о близком человеке. Она сохраняет в душе тепло пережитого и делает личный опыт особенно дорогим.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внутренняя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не потерять смысл прожитых лет. Даже трудные события становятся частью человеческой истории и учат бережно относиться к каждому дню.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без громких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говорит о жизни спокойно и серьёзно. Его благодарность звучит тихо, но очень убедительно, поэтому читатель легко узнаёт в ней собственные чувства.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художественная роль ключевых строк стихотворения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детали текста помогают раскрыть главную мысль стихотворения.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строки работают не по отдельности, а вместе: повтор, образ пути, память и интонация создают цельное философское звучание.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«Жизнь, жизнь»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Тарковский продолжает традиции русской классической лирики: внимание к природе, внутреннему миру человека и нравственному выбору. При этом его стихи звучат очень современно и лично.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поэзию отличают точные образы, ясная мысль и высокая культура речи. Простые слова у него обретают глубокий смысл, потому что они тщательно и точно соединены друг с другом.
</a:t>
            </a:r>
            <a:endParaRPr lang="en-US" sz="1168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голос Тарковского узнаётся сразу: он сдержанный, медленный и сосредоточенный на времени. Именно поэтому его стихи занимают важное место в литературе XX века.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Арсений Тарковский и литературная традиция
</a:t>
            </a:r>
            <a:endParaRPr lang="en-US" sz="26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пришла известность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признание пришло к Тарковскому уже в зрелые годы. Его стихи стали чаще печатать и читать, когда читатели были готовы услышать их тихую, глубокую интонацию.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имя Тарковского помнят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вошёл в школьное и университетское чтение, а его строки стали частью культурной памяти. Интерес к нему усилила и связь с фильмами Андрея Тарковского.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признание и место поэта в культуре
</a:t>
            </a:r>
            <a:endParaRPr lang="en-US" sz="2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поэзию Тарковского узнаваемой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кажутся простыми, но при внимательном чтении открывают много смысловых слоёв.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памяти, образности и философской глубины создаёт особый почерк поэта и помогает понять «Жизнь, жизнь».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лирики А. А. Тарковского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«Жизнь, жизнь» важно читать сегодня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Тарковского учит замечать ценность прожитого пути, уважать память и благодарить жизнь за каждый день. Его тихая мудрость остаётся понятной и близкой читателям любого поколения.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2026-05-22T21:17:41Z</dcterms:created>
  <dcterms:modified xsi:type="dcterms:W3CDTF">2026-05-22T21:17:41Z</dcterms:modified>
</cp:coreProperties>
</file>