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image" Target="../media/image-15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18. I haven’t got a kite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игрушках, прогулке и том, чего у нас нет.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узнаем на уроке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потренируем отрицание have got, выучим слова про игру и прогулку и научимся отвечать коротко и уверенно: Yes, I have. No, I haven’t.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лексика: kite и слова рядом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Kite — это воздушный змей. Он связан с ветром, небом и прогулкой на улице, поэтому легко запоминается через яркую картинку и движение.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про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 означает ветер. Именно он нужен, чтобы kite летел высоко и не падал. Это слово делает урок живым и связанным с настоящей погодой.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Ball, bike и toy помогают говорить о любимых вещах, с которыми дети играют дома и на улице. Эти слова часто встречаются в коротких и понятных фразах.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Balloon тоже подходит к теме, потому что это лёгкий предмет для игр и праздника. Он помогает расширить словарь и говорить о знакомых вещах вокруг.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 — это место, где удобно бегать, играть и запускать воздушного змея. В теме урока это слово помогает представить весёлую прогулку с друзьями.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 урока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haven’t got a kite значит: «У меня нет воздушного змея». Эта фраза помогает сказать, что нужного предмета сейчас нет.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haven’t got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haven’t got сообщает об отсутствии вещи. Оно подходит не только для kite, но и для других знакомых предметов, которые дети используют каждый день.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замены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 haven’t got a bike или I haven’t got a cat. Меняется только последнее слово, а смысл отрицания остаётся тем же.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фраза помогает рассказывать о своих игрушках, школьных вещах и домашних животных простыми словами, без длинных объяснений и сложных правил.
</a:t>
            </a:r>
            <a:endParaRPr lang="en-US" sz="1151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предмет, говорим об этом отдельно. Если предмета нет, используем haven’t got. Это маленькое правило быстро становится привычным.
</a:t>
            </a:r>
            <a:endParaRPr lang="en-US" sz="11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отрицательная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одной модели получить вопрос, ответ и новую фразу.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2509675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844" y="2599675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форма для сравнения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51012" y="2222318"/>
            <a:ext cx="234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меня есть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I’ve got a kite означает, что воздушный змей у меня есть. Эта форма нужна, чтобы сообщить о своей вещи или игрушке коротко и ясно.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31199" y="2222318"/>
            <a:ext cx="234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противоположности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I’ve got и I haven’t got помогают сравнивать наличие и отсутствие предмета. Благодаря этому можно быстро строить разные фразы о своих вещах без лишних слов.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19" y="1318084"/>
            <a:ext cx="2533775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got a kite? — так задают вопрос о предмете. В этой форме главное — поставить Have в начале, чтобы вопрос звучал правильно и понятно.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I have. — короткий ответ, если у тебя есть нужная вещь. Он звучит уверенно и очень удобно подходит для быстрого разговора.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нет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No, I haven’t. — короткий ответ, если предмета нет. Он помогает ответить спокойно и не теряться, даже если ты забыл свою игрушку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18708"/>
            <a:ext cx="504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69108"/>
            <a:ext cx="504000" cy="40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69108"/>
            <a:ext cx="504000" cy="40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77474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45474"/>
            <a:ext cx="720000" cy="64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повторения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Kite и ball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Kite и ball часто встречаются рядом в теме игр. Эти слова легко представить: один предмет летит в небе, другой катается, бросается и ловится.
</a:t>
            </a:r>
            <a:endParaRPr lang="en-US" sz="941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Bike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Bike помогает говорить о прогулке и движении. Это знакомое слово для детей, которые любят кататься во дворе, в парке или на площадке.
</a:t>
            </a:r>
            <a:endParaRPr lang="en-US" sz="885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 — общее слово для игрушки. Оно удобно, когда хочется сказать о любимой вещи, не называя её отдельно, и сразу перейти к разговору.
</a:t>
            </a:r>
            <a:endParaRPr lang="en-US" sz="936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 и balloon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 и balloon связаны с повседневной жизнью школьника и праздником. Эти слова помогают повторять лексику и делать короткие предложения более разнообразными.
</a:t>
            </a:r>
            <a:endParaRPr lang="en-US" sz="944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и dog
</a:t>
            </a:r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и dog расширяют тему до домашних животных. С ними можно составлять простые фразы о том, что есть дома, а чего пока нет.
</a:t>
            </a:r>
            <a:endParaRPr lang="en-US" sz="1009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по образцу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got a kite? — так один ребёнок спрашивает другого о воздушном змее. Вопрос звучит дружелюбно и сразу задаёт тему разговора.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No, I haven’t. — так отвечают, если змея нет. Эта фраза очень короткая, поэтому её легко запомнить и произнести без остановки.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реплика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I’ve got a ball. — после ответа можно назвать другую вещь. Так диалог становится живее и показывает, что у каждого есть свои предметы.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 парке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вышли в park и сразу заметили wind. Один держит верёвку от kite, а другой бежит рядом и смеётся. Когда ветер сильнее, змей поднимается выше, и игра становится ещё веселее.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за змеем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начинается настоящее движение: kite тянется к небу, а ребёнок крепко держит нитку. Рядом друг подсказывает, куда бежать, чтобы змей не улетел слишком далеко. Такая прогулка получается шумной и радостной.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после урока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дети часто идут в park с игрушками. Один приносит ball, другой мечтает о kite, а ветер будто специально помогает игре. Так слова урока легко связываются с реальной прогулкой.
</a:t>
            </a:r>
            <a:endParaRPr lang="en-US" sz="1164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игру на улице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пропущенное слово меняет смысл всей фразы.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частица haven’t превращает утверждение в отрицание и помогает сразу понять, есть предмет или нет.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нескольких шагах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реплик в коротком разговоре о предмете и ответе на вопрос.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одной 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7324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наличие
</a:t>
            </a:r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I’ve got a kite показывает, что предмет есть. Она звучит просто и подходит для короткого разговора о любимых вещах.
</a:t>
            </a:r>
            <a:endParaRPr lang="en-US" sz="1177" dirty="0"/>
          </a:p>
        </p:txBody>
      </p:sp>
      <p:sp>
        <p:nvSpPr>
          <p:cNvPr id="7" name="Text 2"/>
          <p:cNvSpPr txBox="1"/>
          <p:nvPr/>
        </p:nvSpPr>
        <p:spPr>
          <a:xfrm>
            <a:off x="4895188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отсутствие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haven’t got a kite говорит об обратном. Так можно спокойно сообщить, чего нет, не усложняя предложение лишними словами.
</a:t>
            </a:r>
            <a:endParaRPr lang="en-US" sz="1196" dirty="0"/>
          </a:p>
        </p:txBody>
      </p:sp>
      <p:sp>
        <p:nvSpPr>
          <p:cNvPr id="8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из 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змей остался дома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пришёл в парк, посмотрел на сильный ветер и сразу понял: сегодня отличный день для воздушного змея. Но в сумке его не оказалось. Он удивлённо сказал: I haven’t got a kite.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перед игрой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хотела побежать на площадку и запустить змея вместе с друзьями. Она открыла рюкзак, проверила карманы и даже заглянула под куртку. Змея не было, и пришлось честно признаться: I haven’t got a kite.
</a:t>
            </a:r>
            <a:endParaRPr lang="en-US" sz="9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25962"/>
            <a:ext cx="504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76363"/>
            <a:ext cx="504000" cy="40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урока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 и bike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 игрой и движением. Их легко подставлять в знакомую модель и получать новые предложения о своих вещах.
</a:t>
            </a:r>
            <a:endParaRPr lang="en-US" sz="1100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Toy, cat, dog
</a:t>
            </a:r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говорить не только об игрушках, но и о домашних любимцах. С ними удобно тренировать короткие ответы и простые диалоги.
</a:t>
            </a:r>
            <a:endParaRPr lang="en-US" sz="1079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помогает сказать, что предмет у тебя есть. Она нужна для коротких и понятных фраз о вещах, игрушках и животных.
</a:t>
            </a:r>
            <a:endParaRPr lang="en-US" sz="809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Haven’t got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чего-то нет. Частица haven’t делает фразу отрицательной и сразу меняет смысл без длинных объяснений.
</a:t>
            </a:r>
            <a:endParaRPr lang="en-US" sz="809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Kite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урока — воздушный змей. Оно хорошо запоминается вместе с картинкой, ветром и прогулкой на улице.
</a:t>
            </a:r>
            <a:endParaRPr lang="en-US" sz="820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ответа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короткого ответа и продолжения разговора в теме have got.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7675" y="1670354"/>
            <a:ext cx="3013051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kite можно сказать ball, bike, toy или cat. Так одна модель помогает говорить о разных вещах без новой грамматики.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haven’t got a kite — это образец отрицания. Запомнив его, легко построить похожие предложения, заменяя только название предмета.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Have you got…? и ответы Yes, I have / No, I haven’t делают диалог быстрым и удобным для запоминания.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haven’t got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показывает отсутствие вещи. Без неё фраза меняет значение, поэтому слово нельзя терять даже в очень коротком ответе.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пропустить haven’t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забыть haven’t, отрицание исчезает. Фраза перестаёт говорить об отсутствии предмета, поэтому эта маленькая часть особенно важна.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две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I’ve got и I haven’t got звучат похоже, но означают противоположное. Одна говорит о наличии, другая — об отсутствии.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слова стоят в нужном порядке: Have you got…? Если перепутать порядок, фраза станет неестественной и труднее понятной.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одна кнопка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помнить, что маленькая частица работает как переключатель. Включил — есть предмет, выключил — предмета нет.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перед завершением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96380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Новые слова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0149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вспоминают kite, ball, bike, toy и другие знакомые слова. Это помогает говорить о любимых играх и предметах без затруднений.
</a:t>
            </a:r>
            <a:endParaRPr lang="en-US" sz="831" dirty="0"/>
          </a:p>
        </p:txBody>
      </p:sp>
      <p:sp>
        <p:nvSpPr>
          <p:cNvPr id="11" name="Text 3"/>
          <p:cNvSpPr txBox="1"/>
          <p:nvPr/>
        </p:nvSpPr>
        <p:spPr>
          <a:xfrm>
            <a:off x="2604305" y="1492019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Отрицание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28074" y="195998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фраза I haven’t got a kite. Она показывает, как сказать, что нужного предмета сейчас нет.
</a:t>
            </a:r>
            <a:endParaRPr lang="en-US" sz="1018" dirty="0"/>
          </a:p>
        </p:txBody>
      </p:sp>
      <p:sp>
        <p:nvSpPr>
          <p:cNvPr id="13" name="Text 5"/>
          <p:cNvSpPr txBox="1"/>
          <p:nvPr/>
        </p:nvSpPr>
        <p:spPr>
          <a:xfrm>
            <a:off x="4602401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Вопрос и ответ
</a:t>
            </a:r>
            <a:endParaRPr lang="en-US" sz="1157" dirty="0"/>
          </a:p>
        </p:txBody>
      </p:sp>
      <p:sp>
        <p:nvSpPr>
          <p:cNvPr id="14" name="Text 6"/>
          <p:cNvSpPr txBox="1"/>
          <p:nvPr/>
        </p:nvSpPr>
        <p:spPr>
          <a:xfrm>
            <a:off x="4515095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тренируют Have you got…? и короткие ответы Yes, I have / No, I haven’t. Разговор становится быстрым и понятным.
</a:t>
            </a:r>
            <a:endParaRPr lang="en-US" sz="891" dirty="0"/>
          </a:p>
        </p:txBody>
      </p:sp>
      <p:sp>
        <p:nvSpPr>
          <p:cNvPr id="15" name="Text 7"/>
          <p:cNvSpPr txBox="1"/>
          <p:nvPr/>
        </p:nvSpPr>
        <p:spPr>
          <a:xfrm>
            <a:off x="6612088" y="1502428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Свой пример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535857" y="197039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заменить kite на ball или bike и составить собственную фразу. Так правило сразу начинает работать в речи.
</a:t>
            </a:r>
            <a:endParaRPr lang="en-US" sz="910" dirty="0"/>
          </a:p>
        </p:txBody>
      </p:sp>
      <p:sp>
        <p:nvSpPr>
          <p:cNvPr id="17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запомнился — можно говорить дальше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уверенно сказать I haven’t got a kite, задать вопрос Have you got…? и ответить коротко. Новые слова помогут говорить о своих вещах без лишних пауз.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2026-05-30T08:02:18Z</dcterms:created>
  <dcterms:modified xsi:type="dcterms:W3CDTF">2026-05-30T08:02:18Z</dcterms:modified>
</cp:coreProperties>
</file>