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семейства лилейных: простота и яркость околоцветника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лилейных объединяет более 600 видов с яркими и простыми цветками.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лилейных растений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— однодольные растения, известные ботаникам с XVIII века. Их выращивают для красоты и лекарств. Околоцветник — важный элемент узнаваемости семейства.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околоцветника у лилейных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околоцветника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лилейных околоцветник состоит из шести листочков — три внешних и три внутренних. Они могут быть свободными или сросшимися, образуя цельную форму цветка.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лепестков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Листочки околоцветника обычно окрашены в яркие цвета, что помогает привлекать насекомых-опылителей и способствует успешному размножению растений.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лилия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лилии крупные и выразительные, лепестки не разделены на чашелистики и лепестки, создавая эффектный и простой в строении околоцветник.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188" y="3261000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окраски и аромата околоцветника для опыления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выделяются ярким разнообразием цветов от белого до красного, чтобы привлечь внимание насекомых.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 цветов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лилейные выделяют приятный запах, усиливая привлекательность для насекомых.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жуки чаще посещают цветки с заметной окраской, что повышает успех опыления.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нектара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служит наградой для опылителей, стимулируя их посещать цветки чаще.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8100"/>
            <a:ext cx="4133400" cy="2109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лилейных и их характеристики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формы, цвета и аромата у популярных лилейных.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лилейных обладают характерным ярким околоцветником и часто ядовиты.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лилейных
</a:t>
            </a:r>
            <a:endParaRPr lang="en-US" sz="3354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виды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лилейные встречаются в лесах и луговых зонах, приспосабливаясь к умеренному климату и разнообразным почвам.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Азии и Северной Америки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и Северной Америке семейство представлено широким спектром видов, включая горные и лесные растения, выдерживающие разные климатические условия.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Африке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лилейные виды в Африке приспособлены к сухим и жарким условиям, цветут в начале дождливого сезона.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лилии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лилии состоит из шести ярко окрашенных листочков околоцветника, что создаёт заметный и привлекательный облик.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находятся шесть тычинок с крупными пыльниками, обеспечивающими эффективное опыление.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одиночный, с крупным рыльцем, на которое садится пыльца для оплодотворения.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опыления и образования семян у лилейных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размножения семейства лилейных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околоцветника лилейных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Расцветки лилий и ландышей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встречаются в белом, жёлтом, розовом, оранжевом и тёмно-бордовом цветах, а ландыши обычно белые с редкими кремовыми формами.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тюльпанов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представлены почти всеми цветами спектра, кроме синего. Особенно популярны красные и жёлтые оттенки, символизирующие весну и радость.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простого околоцветника у лилейных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цветка расположены шесть листочков околоцветника, схожих по форме и окраске без чёткого разделения на лепестки и чашелистики.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листочки сросшиеся, что формирует трубчатую или колокольчатую форму, помогающую целенаправленному опылению насекомыми.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отличается от цветков двудольных, у которых лепестки и чашелистики явно различимы.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яркий околоцветник делает лилейные узнаваемыми и привлекает опылителей визуальными и тактильными сигналами.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околоцветника у лилейных
</a:t>
            </a:r>
            <a:endParaRPr lang="en-US" sz="282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на поверхности околоцветника у некоторых лилейных предотвращает избыточное испарение влаги, помогая растениям сохранять гидратацию в засушливых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и жёсткая структура листочков околоцветника обеспечивает физическую защиту от повреждений, включая дождевые капли и механические воздействия ветра или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строение также снижает влияние вредителей и перепадов температуры, что способствует успешному развитию цветка и последующему опылению.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лилейных в природе
</a:t>
            </a:r>
            <a:endParaRPr lang="en-US" sz="322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важны для экосистем, так как их цветки обеспечивают пищу и убежище для насекомых-опылителей, поддерживая биологическое разнообразие лугов и лесных опушек.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некоторых видов укрепляет почву, предотвращая эрозию, а сами растения служат пищей для мелких животных, включая мышевидных грызунов, что способствует устойчивости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лилейных цветут в различные периоды, обеспечивая круглосуточное питание для опылителей в течение весны и лета.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 для средней школы,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цветения у лилейных растений
</a:t>
            </a:r>
            <a:endParaRPr lang="en-US" sz="308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цветения по сезонам способствует сохранению разнообразия опылителей и поддерживает декоративное озеленение на протяжении полугода.
</a:t>
            </a:r>
            <a:endParaRPr lang="en-US" sz="10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значение лилейных в культуре разных стран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— символ чистоты и царственности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лилии ассоциируются с невинностью и красотой, часто украшают гербы и религиозные изображения, подчеркивая значимость и утонченность.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— национальный символ Голландии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олицетворяют приближение весны и изящество, занимая важное место в культуре и экономике Нидерландов, символизируя обновление и процветание.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— символ обновления и весенних праздников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Ландыши ассоциируются с весной и праздниками мая, олицетворяя пробуждение природы и новую жизнь, их образы часто присутствуют в народных традициях.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лилейных в декоративном оформлении
</a:t>
            </a:r>
            <a:endParaRPr lang="en-US" sz="250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в весенних городских парках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тюльпаны создают красочные композиции, привлекая посетителей и создавая праздничную атмосферу. Их разнообразие оттенков позволяет дизайнерам варьировать цветовые решения.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в цветниках крупных ботанических садов
</a:t>
            </a:r>
            <a:endParaRPr lang="en-US" sz="1396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 ароматные лилии становятся центром внимания, украшая аллеи и клумбы. Разнообразие форм и цветов позволяет использовать их для создания уникальных ландшафтных проектов.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с необычными лепестками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постоянно создают сорта с махровыми лепестками и редкими оттенками, расширяя декоративные возможности и удовлетворяя запросы любителей уникальных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содержит сердечные гликозиды, применяемые для регулирования сердечного ритма при лечении заболеваний сердечно-сосудистой системы.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лилий содержат алкалоиды и другие вещества, воздействующие на нервную систему, что требует осторожности при использовании их препаратов.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в медицине: полезные и опасные свойства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большинства лилейных могут быть токсичны для человека и животных, поэтому употребление и использование требуют строгого соблюдения дозировок и предосторожностей.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правильном применении лилейные растения оказывают лечебное воздействие, но неверное использование может привести к отравлениям и серьезным медицинским осложнениям.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лилейных в народных традициях и поверьях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традициях лилии символизируют чистоту и духовное совершенство, а ландыши ассоциируются с весенним обновлением и праздником Цветения, украшая обряды и наряды.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лилии считаются знаком счастья и благополучия, а в мифах и сказаниях растения нередко наделялись волшебными свойствами, влияя на судьбы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лилейных и меры их охраны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из-за урбанизации и вырубки лесов ведёт к сокращению численности многих видов лилейных.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сезонность цветения и условия выживания растений, а массовый сбор в дикой природе усугубляет угрозу исчезновения.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развиваются программы культивации в ботанических садах и контролируются меры по охране природных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Голландия пережила экономический кризис, вызванный спекуляциями на рынке тюльпанов.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век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ознаменовался «тюльпаноманией» — первой в истории финансовой бурей, связанной с одержимостью тюльпанами.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экономические хроники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лилейных для экологии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околоцветник лилейных является ключевым фактором их экологической адаптации и культурной ценности, связывая природу и человека через разнообразие и красоту растений.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2026-05-08T17:37:08Z</dcterms:created>
  <dcterms:modified xsi:type="dcterms:W3CDTF">2026-05-08T17:37:08Z</dcterms:modified>
</cp:coreProperties>
</file>