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about the future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будущем: планы, обещания и предположения легко и уверенно.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будущем по-английски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учимся говорить о будущем коротко и понятно. Нас ждут will, going to и Present Continuous, а ещё слова времени и готовые фразы, чтобы отвечать смело и без лишней сложности.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планы на завтра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 старт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себя: What will you do tomorrow? Не нужен длинный рассказ — достаточно одного ясного ответа. Короткая фраза звучит естественно и помогает сразу начать говорить.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без страха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короткий, говорить легче и спокойнее. Ребёнок не ищет сложные слова, а быстро выбирает знакомую фразу и звучит уверенно, как настоящий маленький англичанин.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могут быть очень простыми: I’ll play football. I’ll help my mum. I’ll watch a cartoon. Такие фразы легко запомнить и использовать в классе без пауз.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23" y="1344000"/>
            <a:ext cx="2042853" cy="230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3798" y="1344000"/>
            <a:ext cx="2042853" cy="23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573" y="1344000"/>
            <a:ext cx="2042853" cy="2301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348" y="1344000"/>
            <a:ext cx="2042853" cy="2301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 карта из четырёх дорог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15450" y="3879775"/>
            <a:ext cx="1869900" cy="2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планов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415450" y="4172387"/>
            <a:ext cx="1869900" cy="4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будущее как дорогу, по которой идут планы. Один поворот ведёт к делу, которое вы решили сделать сами. Для этого в английском есть своя короткая форма, и она звучит очень удобно для детей.
</a:t>
            </a:r>
            <a:endParaRPr lang="en-US" sz="600" dirty="0"/>
          </a:p>
        </p:txBody>
      </p:sp>
      <p:sp>
        <p:nvSpPr>
          <p:cNvPr id="16" name="Text 4"/>
          <p:cNvSpPr txBox="1"/>
          <p:nvPr/>
        </p:nvSpPr>
        <p:spPr>
          <a:xfrm>
            <a:off x="6836125" y="3879775"/>
            <a:ext cx="1869900" cy="2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встреч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6836125" y="4172387"/>
            <a:ext cx="1869900" cy="4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если встреча уже назначена, будущее звучит почти как настоящее. Есть время, место и договорённость, поэтому речь идёт легко и точно. Слова tomorrow, next week, soon и later помогают не потеряться на карте.
</a:t>
            </a:r>
            <a:endParaRPr lang="en-US" sz="600" dirty="0"/>
          </a:p>
        </p:txBody>
      </p:sp>
      <p:sp>
        <p:nvSpPr>
          <p:cNvPr id="18" name="Text 6"/>
          <p:cNvSpPr txBox="1"/>
          <p:nvPr/>
        </p:nvSpPr>
        <p:spPr>
          <a:xfrm>
            <a:off x="4695900" y="3879775"/>
            <a:ext cx="1869900" cy="2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обещаний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4695900" y="4172387"/>
            <a:ext cx="1869900" cy="4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ещё дорога обещаний. Когда ребёнок говорит: «Я помогу», это не просто идея, а маленькое обязательство. В английском такие фразы тоже строятся по своему простому правилу.
</a:t>
            </a:r>
            <a:endParaRPr lang="en-US" sz="600" dirty="0"/>
          </a:p>
        </p:txBody>
      </p:sp>
      <p:sp>
        <p:nvSpPr>
          <p:cNvPr id="20" name="Text 8"/>
          <p:cNvSpPr txBox="1"/>
          <p:nvPr/>
        </p:nvSpPr>
        <p:spPr>
          <a:xfrm>
            <a:off x="2555675" y="3879775"/>
            <a:ext cx="1869900" cy="2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догадок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2555675" y="4172387"/>
            <a:ext cx="1869900" cy="4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мы не знаем точно, что случится, но можем догадаться. Тогда английский помогает сказать предположение, как будто мы смотрим в небо и ждём дождь. Это уже другая дорога и другая форма.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Will: предсказания и решения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will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решите, это предположение или быстрый ответ. Тогда подходит will. После него всегда идёт глагол без to: I’ll help you, It will rain, I think I’ll win.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и отказ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тоже короткие: Will you come? I won’t forget. Эти формы легко произнести, а значит, ими удобно пользоваться в разговоре и на уроке.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удобно и для мгновенного решения. Например, кто-то попросил помочь, и ответ рождается прямо сейчас: I’ll open the door. Фраза звучит быстро, просто и по-английски естественно.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прогнозов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помогает делать прогнозы. Мы не видим будущее, но можем аккуратно предположить, что случится. Так ребёнок говорит коротко и уверенно, не боясь сложных конструкций.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75" y="2103749"/>
            <a:ext cx="27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700" y="2103749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438" y="2103749"/>
            <a:ext cx="36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Will: короткие подстановки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62175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I’ll…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I’ll… помогает начать ответ без долгих раздумий. Достаточно подставить действие: read a book, play a game, go outside. Получается быстро и уверенно.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14700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Maybe…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14700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maybe делает ответ мягче и естественнее. Например: Maybe she’ll call later. Подстановка одного слова помогает строить разные фразы, не путаясь в грамматике и не теряя мысль.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338438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sure it will…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38438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I’m sure it will… звучит как спокойная уверенность. Её легко продолжить любым словом: be fun, be sunny, be great. Так ребёнок учится говорить о будущем смело.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 подсказкой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Появился план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 ребёнка уже есть идея и причина. Он думает о том, что планирует сделать, и выбирает going to, потому что намерение возникло заранее.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подсказка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виден знак-подсказка: bag is packed, ticket is bought, sky is dark. Такой намёк помогает понять, что действие почти решено и скоро случится.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Говорим о намерении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фраза: I’m going to visit grandma. They are going to play outside. Форма показывает план, а не случайную мысль, поэтому говорить легко и точно.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to: мои планы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4450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4450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сказать: I’m going to study after school. Это хороший пример личного плана, который легко запомнить и поменять на своё действие или предмет.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774375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действие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74375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заменять одно слово и менять смысл. Вместо study можно поставить read, draw, visit или play. Тогда ребёнок быстро строит свои собственные фразы без заучивания длинных текстов.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7733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 нет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17733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не планируется, это тоже можно сказать. She isn’t going to run today показывает отказ от плана, и отрицание строится так же просто, как утверждение.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61092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дома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661092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есть много планов. We’re going to tidy our room — короткая и понятная фраза, которая подходит для семейных дел и школьных разговоров.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будущих встреч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98559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План уже назначен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98550" y="38631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план уже согласован: встреча, поездка или визит назначены заранее. Поэтому Present Continuous помогает сказать о будущем так же уверенно, как о сегодняшних делах.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795154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Говорим о встрече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795150" y="38630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фраза: I’m meeting my friend at 5. We’re going to the zoo on Saturday. They’re visiting us tomorrow. Всё ясно: встреча уже ждёт своего часа.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846846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время и место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2846850" y="2262450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точное время: at 5, on Saturday, tomorrow. Это важный знак, что речь идёт не о догадке, а о договорённости, которую все помнят.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выбрать: will, going to, present continuous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или решение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will, когда это догадка, прогноз или быстрое решение прямо сейчас. Сначала подумай: это моя мысль, а не заранее подготовленный план? Тогда выбирай will и добавляй глагол без to.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 заранее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Present Continuous, когда договорённость уже назначена: есть время, место или встреча. Это удобно для разговоров о визите, поездке или встрече с друзьями, когда всё уже согласовано заранее.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или подсказка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going to, если план уже есть или есть заметный знак. Сумка собрана, билет куплен, небо темнеет — значит, действие почти решено. Форма помогает говорить о намерениях просто и ясно.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6" y="3498420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2581" y="3498420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5868" y="349842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519" y="1758483"/>
            <a:ext cx="27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8806" y="1758483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слова времени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7" name="Text 2"/>
          <p:cNvSpPr txBox="1"/>
          <p:nvPr/>
        </p:nvSpPr>
        <p:spPr>
          <a:xfrm>
            <a:off x="318650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endParaRPr lang="en-US" sz="885" dirty="0"/>
          </a:p>
        </p:txBody>
      </p:sp>
      <p:sp>
        <p:nvSpPr>
          <p:cNvPr id="18" name="Text 3"/>
          <p:cNvSpPr txBox="1"/>
          <p:nvPr/>
        </p:nvSpPr>
        <p:spPr>
          <a:xfrm>
            <a:off x="318650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сразу назвать день или период. Когда есть tomorrow, слушатель понимает, что действие случится завтра, а не «когда-нибудь потом».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6167075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срок
</a:t>
            </a:r>
            <a:endParaRPr lang="en-US" sz="885" dirty="0"/>
          </a:p>
        </p:txBody>
      </p:sp>
      <p:sp>
        <p:nvSpPr>
          <p:cNvPr id="20" name="Text 5"/>
          <p:cNvSpPr txBox="1"/>
          <p:nvPr/>
        </p:nvSpPr>
        <p:spPr>
          <a:xfrm>
            <a:off x="6167075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точного указания года или другого срока. in 2026 делает высказывание ясным и показывает, что ребенок умеет говорить о будущем конкретно.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3242863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
</a:t>
            </a:r>
            <a:endParaRPr lang="en-US" sz="885" dirty="0"/>
          </a:p>
        </p:txBody>
      </p:sp>
      <p:sp>
        <p:nvSpPr>
          <p:cNvPr id="22" name="Text 7"/>
          <p:cNvSpPr txBox="1"/>
          <p:nvPr/>
        </p:nvSpPr>
        <p:spPr>
          <a:xfrm>
            <a:off x="3242863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очень близкого будущего. Soon показывает, что событие будет не далёким и не туманным, а почти на подходе.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4707512" y="2289787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endParaRPr lang="en-US" sz="885" dirty="0"/>
          </a:p>
        </p:txBody>
      </p:sp>
      <p:sp>
        <p:nvSpPr>
          <p:cNvPr id="24" name="Text 9"/>
          <p:cNvSpPr txBox="1"/>
          <p:nvPr/>
        </p:nvSpPr>
        <p:spPr>
          <a:xfrm>
            <a:off x="4707512" y="2527216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действие произойдет чуть позже. Это слово часто помогает не спешить и спокойно рассказать о своих планах после текущего дела.
</a:t>
            </a:r>
            <a:endParaRPr lang="en-US" sz="700" dirty="0"/>
          </a:p>
        </p:txBody>
      </p:sp>
      <p:sp>
        <p:nvSpPr>
          <p:cNvPr id="25" name="Text 10"/>
          <p:cNvSpPr txBox="1"/>
          <p:nvPr/>
        </p:nvSpPr>
        <p:spPr>
          <a:xfrm>
            <a:off x="1783300" y="2289787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неделя
</a:t>
            </a:r>
            <a:endParaRPr lang="en-US" sz="885" dirty="0"/>
          </a:p>
        </p:txBody>
      </p:sp>
      <p:sp>
        <p:nvSpPr>
          <p:cNvPr id="26" name="Text 11"/>
          <p:cNvSpPr txBox="1"/>
          <p:nvPr/>
        </p:nvSpPr>
        <p:spPr>
          <a:xfrm>
            <a:off x="1783300" y="2527216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событий в ближайшие дни. Фраза next week делает мысль точнее и помогает ребенку говорить не общими словами, а по делу.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с которых удобно начинать ответ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36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think… помогает начать ответ без долгой паузы. После неё удобно сразу добавить will и короткую идею, например: I think I’ll read a book.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990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уверен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990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sure… делает ответ смелым и уверенным. После него можно быстро назвать прогноз или план: I’m sure they’re going to win.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263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263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Probably… помогает говорить мягко и не слишком категорично. После этого слова легко добавить будущую форму: Probably she’ll call later.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651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Надеюсь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7651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hope… подходит, когда хочется сказать о желании или надежде. Фраза хорошо соединяется с будущим: I hope we’ll go to the park.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18924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мнение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8924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opinion… звучит чуть увереннее и подходит для собственного мнения. Ребёнок может продолжить: In my opinion, it will be fun.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пригодятся в разговорах о будущем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4750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4745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школьной темы очень помогают говорить быстро. Homework, lesson, test и notebook легко соединяются с будущим: Tomorrow I’ll do my homework.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133475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133470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слова хорошо звучат в прогнозах и планах. Robot, tablet, phone и computer помогают сказать, что будет интересно или что ребёнок собирается использовать.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473794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473788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особенно удобна для будущего. Trip, bus, train, visit и suitcase помогают говорить о поездках, сборах и встречах без лишних остановок.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14113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814107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хобби добавляют личный интерес. Drawing, reading, singing и dancing подходят для коротких фраз о том, чем ребёнок займётся позже.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4431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154426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лексика делает ответы живыми и понятными. Football, run, train и game помогают рассказать о планах: We’re going to play football.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короткого диалога о прогнозе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What will you do tomorrow? Вопрос задаёт тему и помогает начать разговор легко. Он подходит для короткого ответа без сложной подготовки.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Короткий финал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Maybe. Такой ответ очень короткий, но звучит по-английски уверенно. Он подходит для пары учеников, когда нужно ответить быстро и спокойно.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Продолжение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Will you play games? Следующий вопрос делает диалог живым и чуть игривым. Он помогает потренировать короткий ответ и вопросительную форму will.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I think I’ll visit my cousin. Здесь звучит предположение и ответ с will. Фраза показывает, что ученик умеет говорить о будущем естественно.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диалога о планах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What are you going to do on Saturday? Вопрос показывает, что речь идёт о плане. Сразу понятно: надо отвечать про намерение, а не про догадку.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I’m going to clean my room. Ответ звучит просто и конкретно. Фраза помогает потренировать going to на знакомой домашней теме.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Вопрос-уточнение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Are you going to help too? Вопрос добавляет второго участника и делает диалог более живым. Здесь удобно повторить форму going to в вопросе.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Короткий ответ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Yes, I am. Короткий ответ показывает согласие и уверенность. Его легко запомнить и использовать в похожих разговорах на 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мини-ответ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Подумай о смысле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мысль о будущем: что ты хочешь сказать, о чём предполагаешь или что уже запланировал. Без идеи предложение получится слишком пустым.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Уточни время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слово времени в конце или в начале: tomorrow, later, next week. Теперь ответ готов, понятен и звучит уверенно даже у маленького говорящего.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форму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выбери нужную форму: will для прогноза, going to для плана, Present Continuous для договорённости. Так предложение звучит точно и по-английски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карточки к короткому ответу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схема для быстрых ответов в кругу: карточка подсказывает тему, ученик говорит одно предложение и передает очередь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запутаться в будущем времени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455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9453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пропускайте am/is/are в форме going to. Ошибка I going to звучит незаконченно, а правильный вариант I’m going to сразу показывает настоящее время и план.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860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время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8858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времени часто помогает сделать мысль ясной. Без него ответ может звучать слишком общо, а I’ll go tomorrow или We’re meeting on Friday звучат точно и естественно.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91575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без to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91563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will нужен обычный глагол без to. Поэтому правильно: will go, will play, will read. Форма will to go — лишняя и ломает предложение.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правильную фразу о будущем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ситуацию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ситуацию: это прогноз, план или договорённость. По смыслу уже можно понять, какая фраза подходит лучше, чем остальные.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Объясни выбор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скажи, почему ты так решил. Короткое объяснение помогает не просто угадать ответ, а по-настоящему понять future forms и запомнить их лучше.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фразу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выбери правильное предложение из пары: I’ll be late, I’m going to buy milk, We’re meeting at 4, Tomorrow she will read. Каждое выражение связано со своей подсказкой.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разговор о завтрашнем дне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научились говорить о будущем тремя способами: will для предсказаний, going to для планов и Present Continuous для договорённостей. Дома составь 5 предложений и одну короткую запись о своих планах.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2026-07-25T17:57:47Z</dcterms:created>
  <dcterms:modified xsi:type="dcterms:W3CDTF">2026-07-25T17:57:47Z</dcterms:modified>
</cp:coreProperties>
</file>