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6975" y="606975"/>
            <a:ext cx="47331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солдата в бою: что определяет устойчивость подразделения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235500" y="2571750"/>
            <a:ext cx="3524100" cy="20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дисциплина, связь и взаимовыручка удерживают подразделение в бою.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бою отдельные обязанности не работают изолированно: приказ, наблюдение, связь, сохранение снаряжения и помощь товарищам взаимно усиливают друг друга. Именно поэтому порядок, ответственность и дисциплина становятся основой управляемости подразделения.
</a:t>
            </a:r>
            <a:endParaRPr lang="en-US" sz="1494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в бою как единая система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 командира задаёт общий порядок действий и обеспечивает согласованность отделения, взвода или роты в изменчивой боевой обстановке.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Единоначалие и точное выполнение приказов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Самовольное изменение задачи, нарушение последовательности действий или отказ от распоряжения создают риск не только для исполнителя, но и для всего подразделения.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приказ содержит неясные моменты, их нужно уточнить до начала выполнения, чтобы избежать ошибок, вызванных недопониманием или неточной передачей сведений.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проявляется в соблюдении устава, правил безопасности, порядка службы и требований к экипировке. Она формирует собранность, аккуратность и готовность действовать без промедления.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Военнослужащий, который заранее проверяет снаряжение и контролирует своё поведение, быстрее реагирует на изменения обстановки и реже допускает ошибки, опасные для подразделения.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как основа боевой готовности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26715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отслеживать солдат в боевой обстановке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 отслеживать местность, движение людей и техники, а также любые изменения, которые могут указывать на угрозу или развитие событий.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опасности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повреждения объектов, необычные перемещения, потерю укрытий и другие признаки, по которым можно своевременно оценить обстановку.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Своевременный доклад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Передавать командиру только существенные сведения: что произошло, где это замечено и какие признаки опасности требуют реакции.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товарищей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сообщать о важном окружающим, чтобы сократить время реакции подразделения и сохранить контроль над ситуацией.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обязанности сильнее всего влияют на согласованность действий и устойчивость подразделения.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ОБЗР, 10 класс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боеспособности — приказ и взаимная поддержка; без связи и ресурсов остальные действия быстро теряют эффективность.
</a:t>
            </a:r>
            <a:endParaRPr lang="en-US" sz="112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действий солдата в бою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должно быть исправным, чистым и готовым к использованию; небрежность при обращении с ним снижает боеспособность и повышает риск для самого военнослужащего.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Оружие, боеприпасы и личное снаряжение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магазинов, загрязнение механизмов или повреждение прицельных приспособлений мешают выполнению задачи и могут сорвать действия всего отделения.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личной готовности относятся боеприпасы, средства защиты, запас воды, индивидуальная аптечка и другие предметы, предусмотренные задачей и условиями службы.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имущества подразделения — часть воинской ответственности, а не второстепенная формальность; от этого зависит надёжность работы в напряжённой обстановке.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6760" y="1336325"/>
            <a:ext cx="3160879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ОБЗР, 10 класс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обязанностью, действием и её вкладом в успех боя.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обязанность влияет на управляемость, безопасность и результат задачи; дисциплина и правовая ответственность здесь неразделимы.
</a:t>
            </a:r>
            <a:endParaRPr lang="en-US" sz="1256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обязанности солдата и их практическое значение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отвечает не только за себя: предупреждение об опасности, передача информации и прикрытие при перемещении помогают отделению сохранять устойчивость.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Взаимопомощь и прикрытие товарищей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раненого до прибытия помощи уменьшает потери и сохраняет управляемость подразделения даже в условиях стресса, дефицита времени и неопределённости.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в группе строится на доверии: каждый должен быть уверен, что товарищ выполнит свою часть общей задачи и не оставит других без поддержки.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действует солдат после получения боевой задачи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отражает логику исполнения приказа и контроля обстановки.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и точный доклад помогает командиру быстро понять обстановку: что произошло, где это случилось и требуется ли помощь. Чем меньше лишних слов, тем выше скорость принятия решения.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передаче сообщения важны подтверждение приема, четкая формулировка и сохранение радиодисциплины. Любая двусмысленность или задержка ухудшает управление и повышает риск ошибки для всего подразделения.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обязан бережно обращаться со средствами связи и немедленно сообщать о существенных изменениях, если это предусмотрено задачей. Надежная связь удерживает подразделение в едином замысле.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доклад как основа управления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разовый героизм, а устойчивые условия, при которых бойцы меньше ошибаются и быстрее действуют по обстановке.
</a:t>
            </a:r>
            <a:endParaRPr lang="en-US" sz="1201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темы ОБЗР и общим положениям воинской службы.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дисциплина и подготовка; без них связь, выносливость и знание уставов не обеспечивают устойчивого результата.
</a:t>
            </a:r>
            <a:endParaRPr lang="en-US" sz="1179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повышающие боеспособность подразделения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Военнослужащий обязан различать комбатантов и гражданских лиц, не допуская действий против тех, кто не участвует в боевых действиях.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Запрещенные способы и средства ведения войны недопустимы: нормы права ограничивают насилие и требуют уважать медицинский персонал, раненых и знаки защиты.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Женевские конвенции 1949 года и дополнительные протоколы задают правовые рамки, которые уменьшают страдания и защищают мирное население в зоне конфликта.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этих норм влечет моральную и юридическую ответственность, потому что законность действий в бою важна не меньше их военной эффективности.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норм международного гуманитарного права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устойчивость в боевой обстановке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Военнослужащий сидит в укрытии и внимательно слушает обстановку, не отвлекаясь на внешнюю суету. Он действует по привычному алгоритму, сохраняя спокойствие и готовность выполнить следующую команду без лишних движений.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Собранность в укрытии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страха через привычку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не исчезает полностью, но подготовка помогает удержать его под контролем. Когда действия отработаны заранее, человек меньше поддается панике и может сосредоточиться на задаче, а не на тревоге.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товарищей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устойчивость усиливается, когда рядом есть надежная группа и понятные распоряжения командира. Доверие к товарищам и командованию снижает напряжение и помогает сохранять работоспособность даже в резкой смене обстановки.
</a:t>
            </a:r>
            <a:endParaRPr lang="en-US" sz="10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при ранении или потере боеспособности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поражении и первой помощи в боевой обстановке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1721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207512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68518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68518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Военнослужащий должен учитывать безопасность гражданских лиц и не создавать для них неоправданной опасности. Это требование связано с правом, моралью и общей ответственностью за последствия действий.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Сохранность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здания, инфраструктура и имущество не должны повреждаться без необходимости. Бережное отношение к окружающей среде и частной собственности снижает ущерб и помогает восстановлению после конфликта.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эвакуации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население эвакуируется, важно не мешать установленному порядку и выполнять указания, связанные с перемещением людей. Организованность уменьшает панику и позволяет сохранить жизни.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рамки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международного гуманитарного права ограничивают способы ведения боя и защищают тех, кто не участвует в конфликте. Их соблюдение — часть законного и профессионального поведения.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гражданское население и имущество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замечена ошибка, тем легче остановить ее последствия: многие сбои начинаются с одной неверной реакции и быстро распространяются на всю группу.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 материалам темы ОБЗР и общим требованиям воинской дисциплины.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опасными оказываются паника и нарушение приказа: они разрушают управление, тогда как подготовка и дисциплина заметно снижают риск сбоев.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снижающие эффективность солдата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 самоконтроль позволяют действовать по задаче, не теряя собранности. Именно они помогают солдату выполнять приказ точно, без суеты и опасных импровизаций.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качества, необходимые для выполнения обязанностей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Выдержка, обучаемость и физическая выносливость формируются тренировкой и повторением действий. Эти качества особенно важны, когда условия меняются быстро и нужно сохранять работоспособность.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доверие и умение работать в коллективе делают бойца надежным участником подразделения. Для старшеклассника это напоминание: зрелость проявляется не в словах, а в поведении.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635138"/>
            <a:ext cx="4164900" cy="211307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темы ОБЗР «Обязанности солдата в бою».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боеспособность создается согласованной работой всех уровней, а не отдельным действием одного человека.
</a:t>
            </a:r>
            <a:endParaRPr lang="en-US" sz="1267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уровня своя роль, но общий результат появляется только при согласовании действий, ответственности и подчинении единому замыслу.
</a:t>
            </a:r>
            <a:endParaRPr lang="en-US" sz="124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обязанностей: солдат, командир, подразделение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Долг, который держит подразделение вместе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солдата в бою соединяют дисциплину, законность и взаимную поддержку. Когда каждый действует точно, внимательно и ответственно, подразделение сохраняет управляемость, защищает людей и выполняет задачу.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2026-05-21T05:06:10Z</dcterms:created>
  <dcterms:modified xsi:type="dcterms:W3CDTF">2026-05-21T05:06:10Z</dcterms:modified>
</cp:coreProperties>
</file>