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— воины и защитники русских южных границ с XVI по XIX век.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и войны на Кавказе: ключевые темы и обзор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появились в XVI веке на берегах реки Дон. Они служили защитниками южных рубежей России, активно участвуя в освоении территорий и военных кампаниях на Кавказе, поддерживая безопасность и развитие регионов.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казаки: истоки и роль в истории России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русских войн на Кавказе и в Закавказье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военной активности для защиты южных границ и контроля над стратегическими торговыми путями.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1722–1739 годы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Разгар крупных военных конфликтов с Османской и Персидской империями, борьба за влияние в регионе.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стремилась укрепить свои позиции и оградить южные территории от внешних угроз.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регулярных войск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выступали вспомогательной силой, помогая армии отражать нападения горцев, используя свою мобильность и кавалерийские навыки.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строили первые укрепления по Кавказской линии, создавали базы для дальнейшего продвижения в горные районы.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набегов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активно отражали атаки горских племен, сохраняя безопасность поселений и стратегически важных точек.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донских казаков в первых походах XVIII века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Кампании донских казаков в конце XVIII 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и численность казаков, участвовавших в военных действиях на Кавказе.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ключевую роль казаков в защите границ и интенсивность кампаний против горских народов.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Военного министерства Российской империи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наносили удары по путям снабжения противника, укрепляли позиции России и закладывали основы новых казачьих поселений в регионе.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донских казаков в Русско-персидской войне 1801-1813 гг.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принимали участие в боевых действиях на направлениях Эривани и Карабаха, поддерживая продвижение российских войск в Закавказье.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Карса и важные марши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активно участвовали в осаде крепости Карс, а также в напряженных маршах на Ардаган и Трапезунд, обеспечивая успех операций.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крепостей и контроль фронта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действия способствовали взятию ключевых укреплений и удержанию труднодоступных участков фронта, что имело стратегическое значение.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 Русско-турецких войнах на Кавказе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роли донских казаков в Кавказских войнах 1829-1840 гг.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дальних рейдов позволяло контролировать территорию и препятствовать демонстрациям непокорных горских племен.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укрепление линий обороны способствовали надежной защите казачьих поселений и важных стратегических позиций.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конных отрядов численностью до 15 тысяч человек значительно усилило боевой потенциал казаков в регионе.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массового заселения казаков в приграничные районы закрепило власть России на Кавказе и обеспечило стабильность.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казачьих экспедиций и карта станиц XIX 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маршруты проходили через Терскую область, Кубань и Закавказье, связывая стратегические пункты региона.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экспедиционной активности отражал активное освоение и контроль новых территорий казаками.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казачьим военным операциям XIX века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середины XIX века и интеграция Кавказа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88148" y="1720125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крупных боевых действий с участием донских казаков против чеченских и дагестанских горцев.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86375" y="3089850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1855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содействовали продвижению российских войск вглубь Кавказа, обеспечивая удержание важных стратегических позиций.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9473" y="1720125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казачьих станиц на захваченных территориях, что помогло укрепить контроль над регионом.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81275" y="3089838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1864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Кавказской войны с включением земель в состав Российской империи и стабилизацией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казаков в Кавказских войнах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вооружение донских казаков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использовали пики длиной до трёх метров, шашки и огнестрельное оружие — винтовки Бердана и драгунские ружья. Важную роль играли казачьи знамена с отличительными символами и кавалерийское снаряжение.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ведения боевых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приёмами были внезапные рейды, обманные манёвры и стремительные атаки в горах и у рек. Их мобильность позволяла быстро переключаться между наступлением и отступлением в сложном горном рельефе.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Матвей Платов – мастер стратегических рейдов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Платов командовал казаками в Персидских и Турецких войнах, разработав эффективную тактику кавалерийских набегов. Ему удалось обеспечить успехи в глубоких разведывательных операциях и прорывах обороны противника.
</a:t>
            </a:r>
            <a:endParaRPr lang="en-US" sz="971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Ермолов – объединитель войск Кавказа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 Ермолов возглавлял объединённые силы на Кавказе, проявляя твёрдость и дальновидность. Под его командованием было укреплено военное присутствие России в регионе и организовано взаимодействие с казаками.
</a:t>
            </a:r>
            <a:endParaRPr lang="en-US" sz="971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Бакланов – герой обороны станиц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Бакланов прославился мужеством в защите казачьих поселений. За выдающиеся заслуги получил Георгиевское оружие и стал символом казачьей доблести и стойкости в боях с горскими народами.
</a:t>
            </a:r>
            <a:endParaRPr lang="en-US" sz="1015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атаманы донских казаков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поселения и оборонительные укрепления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станицы, такие как Грозная (основана в 1818 году), Кизлярская и Екатериноградская, были основными форпостами на Кавказской линии и служили защитой от набегов горцев.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Фортификационные сооружения включали валы, частоколы, башни и казармы. Они обеспечивали быстрое сосредоточение войск и поддерживали порядок в пограничных районах.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Разведывательные операции донских казаков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реки Терек казаки активно выявляли засады и передавали важные сведения в укрепления, предотвращая большие потери российских войск.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разведка существенно повышала боеспособность подразделений — своевременная информация позволяла принимать обоснованные решения по защите и контратакам.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Патрули и дозоры казаков тщательно контролировали дороги и горные перевалы, что позволяло своевременно обнаруживать передвижение противника и обеспечивать безопасность линий коммуникаций.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Кавказских войн донские казаки получили множество Георгиевских крестов и медалей за отвагу. Их подвиги официально признавались высшими военными ведомствами.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1200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казаков получили императорские награды за подвиги в кавказских войнах, что свидетельствует о важной роли казачества в военных действиях.
</a:t>
            </a:r>
            <a:endParaRPr lang="en-US" sz="1556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Военного министерства Российской империи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с народами Кавказа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Устанавливались брачные связи между казаками и кавказскими народам, что способствовало культурной интеграции и формированию новых обычаев пограничного быта.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отличались как конфликтами с местными племенами, так и мирным сосуществованием, что отражалось в совместных хозяйственных делах и обмене ремеслами.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влияли на культурную карту региона, смешивая традиции и обогащая повседневную жизнь обеих сторон.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устные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сохранили богатое наследие в виде былин и пословиц, отражающих их героизм и жизнь на Кавказе. Эти произведения стали важной частью культуры южных регионов России.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казачьи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дома и построения в станицах несут элементы уникального архитектурного стиля. Традиции и обряды, передающиеся из поколения в поколение, сохраняют историческую самобытность казацкой культуры.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донских казаков после войны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традиции изучаются в школах и кружках, способствуя сохранению исторической памяти и гордости за казацкое наследие среди молодого поколения.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казачьих традиций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обряды, характерная форма и песнопения, такие как празднование Покрова, продолжают поддерживаться в современных казачьих организациях и на тематических фестивалях.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реконструкции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станицах проводят инсценировки сражений, позволяющие почувствовать атмосферу тех времён. Такие мероприятия вовлекают жителей и туристов в изучение истории казачества.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церемонии и фестивали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проходят возложения венков и фестивали в Ростовской и Волгоградской областях, а также на Северном Кавказе. Эти события поддерживают связь современных казаков с наследием предков.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казачества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Новочеркасске и других городах работают музеи, посвящённые истории донских казаков. Там хранятся артефакты, документы и рассказы, позволяющие глубже понять их роль в истории России.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донских казаках в современности
</a:t>
            </a:r>
            <a:endParaRPr lang="en-US" sz="2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донских казаков в истории Кавказа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сыграли ключевую роль в территориальном расширении России на Кавказе и Закавказье, сформировав уникальную культурную среду и укрепив государственные границы в XIX веке.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2026-05-11T03:19:37Z</dcterms:created>
  <dcterms:modified xsi:type="dcterms:W3CDTF">2026-05-11T03:19:37Z</dcterms:modified>
</cp:coreProperties>
</file>