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Есенин: жизнь, творчество и место в русской литературе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Есенина: путь от деревенской Руси к трагической исповеди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эпоха перемен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родились на фоне крушения старого мира, революций и поисков нового художественного языка. В этом напряжённом времени Есенин сумел соединить крестьянскую традицию, религиозные мотивы и открытия модернизма.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Константинове: истоки поэтического мира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1895 — 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октября 1895 года Сергей Есенин родился в селе Константиново Рязанской губернии. Эта среда стала первым и самым прочным источником его образов, интонаций и представлений о Родине.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Будущего поэта воспитывали крестьяне, бабушка и дедушка. Он рано услышал живую народную речь, песни, сказки и церковные предания, которые вошли в его поэтическую память.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Рязанские поля, река, деревенский труд и праздники сформировали его чувство природы как живого, одухотворённого мира. Позднее именно этот опыт определил особую лирику его стихов.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впечатления о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воспринимал родную землю не как фон, а как основу духовной жизни. Образ деревенской Руси стал для него неразрывно связан с темой памяти, красоты и судьбы народа.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чтение, учёба и первые стихи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Есенин читал духовные книги, народные песни и произведения русских классиков. Это чтение рано научило его слышать выразительность слова и чувствовать его музыкальность.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церковно-приходской школе и в Спас-Клепиковской учительской школе дала ему систематические знания по литературе и языку. Первые стихи 1910–1912 годов уже показывали интерес к природе, вере и деревенскому укладу.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Москву и вхождение в литературу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1912 году Есенин переехал в Москву и устроился работать в типографию. Городская жизнь резко отличалась от привычного ему деревенского мира и стала важным опытом внутреннего взросления.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он много занимался самообразованием, читал современную литературу и продолжал писать. Именно здесь у него окончательно сформировалось стремление войти в большую литературу не как подражатель, а как самостоятельный голос.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1915 году знакомство с Александром Блоком стало для него принципиальным событием. Поддержка признанного поэта укрепила его уверенность в собственном даровании и обозначила путь к широкому читателю.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и литературное признание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1915 году появились первые заметные публикации Есенина, которые сразу привлекли внимание читателей и критиков. Его стихи выделялись свежестью образов и естественностью интонации.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«Радуница» в 1916 году принёс поэту широкую известность. В нём особенно ярко проявились темы родной земли, народной жизни и природной гармонии.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ранний период стало ясно, что перед литературой появился автор с легко узнаваемой манерой. Его поэзия запоминалась мелодией, образностью и эмоциональной правдивостью.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отмечала редкое сочетание разговорной простоты и высокой лирической выразительности. Есенин писал так, будто говорил голосом самой деревни, но при этом сохранял художественную точность.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Руси и деревни в поэзии Есенина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 живая память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Есенина деревня никогда не выглядит безликим фоном. Она хранит обычаи, речь и нравственные представления, которые поэт воспринимает как основу национальной жизни. Через неё он говорит о преемственности поколений и о внутренней силе народа.
</a:t>
            </a:r>
            <a:endParaRPr lang="en-US" sz="852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в которой всё одушевлено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Берёзы, поля, реки и дороги у Есенина словно дышат и чувствуют вместе с человеком. Пейзаж у него неотделим от настроения лирического героя, поэтому природа становится не просто картиной, а участником душевного разговора.
</a:t>
            </a:r>
            <a:endParaRPr lang="en-US" sz="92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между красотой и утратой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Русь в его поэзии соединяет светлую любовь и тревогу перед переменами. Это пространство не только реальной жизни, но и идеала, который постепенно уходит, оставляя в душе ощущение утраченной гармонии.
</a:t>
            </a:r>
            <a:endParaRPr lang="en-US" sz="93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его поэзии не существуют отдельно: они постоянно переходят одна в другую и меняют тон стихов.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тематические линии творчества Есенина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раннем этапе преобладает образ Родины, а в поздних текстах заметно усиливаются мотивы кризиса и внутреннего распада.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лирики С.А. Есенина, 1910–1925 годы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 поэзии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использует разговорную лексику, уменьшительные формы и народнопесенные интонации, поэтому его стихи звучат естественно и близко к устной речи, но сохраняют высокую художественную выразительность.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поэзии характерны повторы, яркие метафоры и точные зрительные детали. Благодаря этому образы остаются отчётливыми: читатель легко представляет и деревню, и природу, и душевное состояние героя.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у Есенина обычно прост, но эмоциональная насыщенность текста очень высока. Именно сочетание ясности и глубины делает его лирику особенно запоминающейся и сильной при чтении вслух.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представлены произведения, которые особенно ясно показывают изменения в поэтическом мире Есенина.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смысловые акценты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светлого образа деревенской Руси поэт приходит к драматическому самоанализу и ощущению духовного кризиса.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С.А. Есенина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изменение мировоззрения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Октябрьская революция воспринималась Есениным как конец привычной России. В стихах этого времени нарастает тревога и ощущение, что старый мир безвозвратно уходит.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революционный перелом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пытается осмыслить происходящее и найти место художника в новой действительности. В лирике усиливаются сомнения, конфликт между мечтой о преображении и реальностью разлома.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1918–1923: поиск опоры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тексты фиксируют усталость, разочарование и болезненное самоанализирование. Революционная эпоха превращается для Есенина из надежды в источник личной трагедии.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1924–1925: духовный кризис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Есенина от деревни к трагическому финалу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поэта показывает, как крестьянские истоки, литературный успех и исторические потрясения привели к поздней исповедальной лирике.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и биографический опыт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Любовные стихи Есенина строятся на напряжённом переживании чувства: радость близости у него почти всегда соседствует с предчувствием расставания. Отсюда — интонации признания, упрёка и памяти.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отношения поэта с Зинаидой Райх, Айседорой Дункан и Софьей Толстой усилили исповедальность его лирики. В любви он видел и надежду, и источник одиночества, вины и внутренней неустойчивости.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литературная среда 1910–1920-х годов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 Блоком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Александром Блоком стала для Есенина важным подтверждением литературной значимости. Поддержка признанного поэта помогла ему увереннее войти в столичную среду.
</a:t>
            </a:r>
            <a:endParaRPr lang="en-US" sz="891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 современниками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Полемика с Владимиром Маяковским и другими авторами показывала, что Есенин занимал самостоятельную позицию. Он отстаивал право на лирическую традицию в эпоху эксперимента.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Николаю Клюеву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Николаем Клюевым укрепляло интерес Есенина к народной образности, песенной интонации и теме крестьянской России как культурной основы страны.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среди имажинистов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литературных кругах 1920-х годов помогло точнее увидеть его своеобразие: Есенин воспринял новаторские приёмы, но сохранил собственный поэтический голос.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продуктивные годы пришлись на короткий, но исключительно насыщенный период, когда поэт успел пройти путь от дебюта до зрелых художественных открытий.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этапов жизни и творчества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быстрый рост, затем нарастание внутреннего кризиса: литературная судьба Есенина была предельно концентрированной и драматичной.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С.А. Есенина, 1895–1925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лирика: исповедь, усталость, самоанализ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1924–1925 годах в стихах Есенина заметно усиливается мотив подведения итогов. Лирический герой словно оглядывается на прожитую жизнь и ищет смысл пережитого.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становится более резким и горьким, но не теряет искренности. Самоирония помогает поэту говорить о собственных слабостях без внешнего оправдания.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 поздних текстах связано не только с личными переживаниями, но и с ощущением оторванности от мира. Отсюда возникает образ человека, не находящего устойчивой опоры.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стихи важны как предельная форма исповеди. В них особенно ясно слышно, что для Есенина поэзия была способом честно говорить о боли, любви и внутреннем распаде.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 культуре и современной памяти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Есенина продолжают звучать в школе, на сцене и в музыке, потому что в них соединяются простота высказывания, эмоциональная сила и узнаваемый образ родной речи.
</a:t>
            </a:r>
            <a:endParaRPr lang="en-US" sz="961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поэте поддерживают музеи, памятные места в Константинове и Москве, а также литературные вечера. Его наследие воспринимается как часть живой национальной культуры.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904" y="1846057"/>
            <a:ext cx="488259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и ориентиры жизни поэта помогают увидеть масштаб его короткого, но очень насыщенного творческого пути.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для точного понимания биографии Есенина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прожил 30 лет, но успел создать одно из самых узнаваемых поэтических наследий XX века.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С.А. Есенине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78300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73" y="1986438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творчества Есенина сегодня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остаётся одним из самых читаемых поэтов в школе, потому что его тексты помогают обсуждать Родину, совесть, выбор и ответственность простым и понятным языком.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легко переходят в песни, спектакли и фильмы. Музыкальность и ясный образный строй делают поэзию Есенина особенно близкой широкой аудитории.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читателя важна его способность видеть в природе не фон, а живое пространство памяти и чувств. Это делает лирику поэта удивительно современной.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и общее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убедительно показывает, как частное переживание становится частью общей культуры. Именно поэтому его стихи понятны подросткам и взрослым, несмотря на историческую дистанцию.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Есенин: поэт, которого читают и сегодня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остаётся значимым, потому что сумел соединить народную интонацию, личную исповедь и драму своей эпохи. Его поэзия и сегодня говорит с читателем честно, точно и по-настоящему близко.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2026-05-23T17:29:13Z</dcterms:created>
  <dcterms:modified xsi:type="dcterms:W3CDTF">2026-05-23T17:29:13Z</dcterms:modified>
</cp:coreProperties>
</file>