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образование: Россия и мир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взгляд на структуры, методы и перспективы школьного образования.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истоки современных школьных систем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системы формировались под влиянием реформ, индустриализации и культурных особенностей. Английский язык стал ключевым иностранным во многих странах благодаря историческим и экономическим причинам.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как государственные, так и частные школы, включая специализированные учреждения с углубленным изучением отдельных предметов, таких как английский язык.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школьной системы в России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система образования представлена тремя уровнями: начальная школа (1–4 классы), основная школа (5–9 классы) и средняя школа (10–11 классы).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Обязательное девятилетнее образование обеспечивает базовый учебный стандарт и охватывает начальные и основные уровни школы.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особенности зарубежных школьных систем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США и странах Европы школьная система включает начальную, среднюю и старшую ступени с продолжительностью обучения около 12 лет.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 большинстве стран вводится с первых классов и поддерживается на всех уровнях посредством различных методик.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планы в зарубежных странах подвержены региональным изменениям, что обуславливает вариативность и возможность адаптации к потребностям учеников.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 программе присутствует большая свобода выбора предметов и специализация в старших классах, что способствует индивидуальному развитию.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631388"/>
            <a:ext cx="4417500" cy="13021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структуры школьного образования: Россия, США и Германия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уровни образования и возраст начала учёбы в трёх странах с разной длительностью и структурой школьного процесса.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обучение короче, с более поздним стартом, в Германии отмечается ранняя специализация и длительный школьный цикл.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образования РФ, OECD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учебного года и каникулы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учебного года в России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сентября начинается учебный год, который длится 34 недели с окончанием в конце мая и распределён на четыре периода каникул.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583613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год в США и Европе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583675" y="3360444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в августе или сентябре, окончание в мае или июне, с продолжительностью учебного года от 36 до 38 недель.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каникул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летние каникулы длятся до трёх месяцев, а в других странах — 2–3 месяца, с многочисленными межсезонными перерывами.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длительности учебного года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учебного года напрямую влияет на нагрузку учащихся и эффективность освоения предметов, включая иностранные языки.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количество учебных дней в году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число учебных дней способствует более глубокому освоению материала и расширению внеклассной деятельности.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лидирует по количеству учебных дней, что отражается на интенсивности учебного процесса.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UNESCO Global Education Monitoring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Обязательные и факультативные предметы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российских школах обязательными являются математика, русский язык, литература, история и иностранные языки, начиная с 2–5 класса английский преподаётся регулярно.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Обязательные предметы в России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зарубежных школах список обязательных предметов схож, но учащиеся имеют шире возможности для выбора факультативных курсов и ранней специализации.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 специализация за рубежом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системы оценивания и экзаменов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применяется традиционная пятибалльная система с итоговым экзаменом ЕГЭ, оцениваемым по стобалльной шкале.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международных школах часто используют гибридные системы с учётом владения английским языком, подтверждённым сертификатами TOEFL или IELTS.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США и Европе распространены буквенная и процентная системы оценок, а также учитывается активность на уроках и участие в проектах.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в школе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зарубежных странах применяют интерактивные доски, онлайн-тесты и разнообразные приложения для изучения английского языка и других предметов.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российских школах внедряются электронные дневники, платформы дистанционного обучения, цифровые учебники и мультимедийные пособия.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учителя и языковая среда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российской системе учитель традиционно выступает как носитель знаний, контролёр усвоения и хранитель учебной дисциплины, что формирует строгую структуру образовательного процесса.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Акцент делается на активном использовании английского языка в коммуникациях, что помогает формировать языковую среду и повышает мотивацию к практическому применению знаний.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зарубежных школах педагог чаще всего выполняет функции ментора, стимулирующего развитие критического мышления и творческих навыков у учащихся, а не только передачи информации.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иностранных языков организуют тематические мероприятия: языковые клубы, недели, проекты, что способствует погружению учащихся в межкультурное общение и практическое владение языком.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424960"/>
            <a:ext cx="4417500" cy="17150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учебной нагрузки по странам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отражены различия по числу уроков в неделю, времени, затрачиваемому на домашние задания, а также активности вне уроков в России, Франции и Японии.
</a:t>
            </a:r>
            <a:endParaRPr lang="en-US" sz="1409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школьники тратят больше времени на домашние задания, при этом имеют меньше выбора в организации внеурочной деятельности по сравнению с Францией и Японией.
</a:t>
            </a:r>
            <a:endParaRPr lang="en-US" sz="1321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PISA 2022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700" y="2766500"/>
            <a:ext cx="645900" cy="64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0813" y="2825183"/>
            <a:ext cx="659700" cy="527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1213" y="611145"/>
            <a:ext cx="659700" cy="5277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11125" y="522450"/>
            <a:ext cx="39282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Внеклассная и социальная жизнь в школе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300250" y="2766500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Организованность деятельности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10800" y="3566400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российских школах широко развиты кружки, соревнования и спортивные секции, которые обязательны и направлены на всестороннее развитие и формирование социальной активности.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530263" y="2766113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проекты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4740813" y="3566013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рубежом распространены школьные клубы и дебаты на английском языке, участие в международных конкурсах и обменах, что способствует развитию лидерства и языковых навыков.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530663" y="552075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Коммуникационные навыки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741213" y="1351975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Внеклассные мероприятия способствуют развитию не только академических, но и коммуникационных умений, а также навыков работы в команде и самореализации.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50142"/>
            <a:ext cx="4212000" cy="16617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5779" y="1250142"/>
            <a:ext cx="4212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поддержка и инклюзия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5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служб поддержки в России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115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российских школах активно создаются службы психологической помощи, внедряются программы инклюзивного обучения для детей с особенными образовательными потребностями, что улучшает адаптацию учеников к учебному процессу.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414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Практики инклюзии в Европе и США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7414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зарубежных странах функционируют тьюторские программы и специализированные службы для работы с мультикультурными классами, реализуются билингвальные программы с привлечением носителей языка и профессиональной психолого-педагогической поддержки.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исследований: уровень знаний по PISA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школьники показывают заметный прогресс в математике за последнее десятилетие, но отстают в чтении на иностранном языке, что указывает на необходимость усиления языковой подготовки.
</a:t>
            </a:r>
            <a:endParaRPr lang="en-US" sz="1313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высокую конкурентоспособность российских учащихся в точных науках и подчеркивают современные вызовы в области изучения иностранных языков.
</a:t>
            </a:r>
            <a:endParaRPr lang="en-US" sz="1313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PISA 2022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российской школьной системы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24400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Системный подход обеспечивает качественную подготовку в математике и естественных науках, формируя прочный фундамент для дальнейшего образования.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37888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грамотность и государственная поддержка обеспечивают доступность и постоянство учебных программ для широких слоев населения.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4400" y="3693925"/>
            <a:ext cx="8018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обязательного преподавания английского языка способствует постепенному улучшению межкультурной коммуникации и международной конкурентоспособности выпускников.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зарубежных моделей образования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 на развитии критического мышления и самостоятельности помогает формировать у школьников навыки аналитического и творческого подхода к решению задач.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Возможность выбора индивидуальных образовательных траекторий стимулирует интерес к учебе и учитывает уникальные потребности каждого ученика.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языковая среда и участие в реальных проектах способствуют эффективному освоению английского языка и формированию профессиональных компетенций.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Практико-ориентированный подход обеспечивает непосредственную связь теории с практикой, что повышает мотивацию и качество усвоения знаний.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зарубежных странах социальное неравенство, сложности интеграции мигрантов и высокие расходы на образование ограничивают равный доступ к качественному обучению.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вызовы образовательных систем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перегруженность учебных программ и неоднородность качества преподавания английского языка создают трудности для равномерного развития навыков учащихся.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в доступе к современным технологиям ограничивают возможности студентов к полноценному использованию цифровых ресурсов обучения.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5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в вузы: Россия и зарубежные страны
</a:t>
            </a:r>
            <a:endParaRPr lang="en-US" sz="2375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этапов и требований поступления в высшие учебные заведения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будущего: точки роста и интеграция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образование требует внедрения цифровых инструментов, гибкости учебных программ и акцента на английскую межкультурную коммуникацию для подготовки учеников к глобальным вызовам XXI века.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2026-05-07T21:53:15Z</dcterms:created>
  <dcterms:modified xsi:type="dcterms:W3CDTF">2026-05-07T21:53:15Z</dcterms:modified>
</cp:coreProperties>
</file>