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2028725"/>
            <a:ext cx="84240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Половая система человека: обзор и ключевые темы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Половая система обеспечивает продолжение рода и поддерживает здоровье организма.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изучения половой системы человека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половой системы началось в древности с описаний Гиппократа и Галена. В XVII-XIX веках учёные открыли сперматозоиды и яйцеклетки, а в XX веке внимание сместилось к гормонам и репродуктивным технологиям.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16"/>
            <a:ext cx="4146300" cy="19881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7700" y="1450916"/>
            <a:ext cx="4146300" cy="198811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мужской и женской половой системы: ключевые отличия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мужской системе главные органы — яички, семявыносящие протоки и пенис. Яички производят сперму, а вспомогательные железы поддерживают её жизнеспособность.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Мужская половая система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6377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Женская система состоит из яичников, маточных труб, матки и влагалища. Яичники вырабатывают яйцеклетки и гормоны, обеспечивая возможность беременности.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46377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Женская половая система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346463"/>
            <a:ext cx="3739800" cy="3100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половой системы человека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2800" y="1924187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Половая система отвечает за создание и созревание сперматозоидов и яйцеклеток, а также за запуск процесса полового созревания в подростковом возрасте.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472800" y="150425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половых клеток и регуляция развития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472800" y="3523725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регулируют рост и обмен веществ, способствуют формированию вторичных половых признаков и у женщин обеспечивают вынашивание плода.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472800" y="310387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Гормональная регуляция и поддержка потомства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развития мужской половой системы у подростков
</a:t>
            </a:r>
            <a:endParaRPr lang="en-US" sz="31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00775" y="3608400"/>
            <a:ext cx="14670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Активизируется гипоталамо-гипофизарная система, начинается рост яичек и выработка тестостерона.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00775" y="3061325"/>
            <a:ext cx="1467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11–12 лет: начало пубертата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112131" y="3215490"/>
            <a:ext cx="14670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яичках запускается процесс образования сперматозоидов, начинается формирование спермы.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2112131" y="2668415"/>
            <a:ext cx="1467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071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12–13 лет: формирование сперматогенеза
</a:t>
            </a:r>
            <a:endParaRPr lang="en-US" sz="1071" dirty="0"/>
          </a:p>
        </p:txBody>
      </p:sp>
      <p:sp>
        <p:nvSpPr>
          <p:cNvPr id="15" name="Text 6"/>
          <p:cNvSpPr txBox="1"/>
          <p:nvPr/>
        </p:nvSpPr>
        <p:spPr>
          <a:xfrm>
            <a:off x="3823488" y="2822581"/>
            <a:ext cx="14670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Пенис увеличивается в размерах, появляются первые признаки оволосения.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3823488" y="2275506"/>
            <a:ext cx="1467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13–14 лет: развитие половых органов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5534844" y="2429671"/>
            <a:ext cx="14670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Изменяется тембр голоса, увеличивается мышечная масса и развивается тело.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5534844" y="1882596"/>
            <a:ext cx="1467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071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14–15 лет: мутация голоса и мышечный рост
</a:t>
            </a:r>
            <a:endParaRPr lang="en-US" sz="1071" dirty="0"/>
          </a:p>
        </p:txBody>
      </p:sp>
      <p:sp>
        <p:nvSpPr>
          <p:cNvPr id="19" name="Text 10"/>
          <p:cNvSpPr txBox="1"/>
          <p:nvPr/>
        </p:nvSpPr>
        <p:spPr>
          <a:xfrm>
            <a:off x="7246200" y="2036761"/>
            <a:ext cx="14670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Развиваются предстательная железа и семенные пузырьки, обеспечивая полноценное функционирование репродуктивной системы.
</a:t>
            </a:r>
            <a:endParaRPr lang="en-US" sz="1000" dirty="0"/>
          </a:p>
        </p:txBody>
      </p:sp>
      <p:sp>
        <p:nvSpPr>
          <p:cNvPr id="20" name="Text 11"/>
          <p:cNvSpPr txBox="1"/>
          <p:nvPr/>
        </p:nvSpPr>
        <p:spPr>
          <a:xfrm>
            <a:off x="7246200" y="1489686"/>
            <a:ext cx="1467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071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15–16 лет: созревание вспомогательных желез
</a:t>
            </a:r>
            <a:endParaRPr lang="en-US" sz="107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1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развития женской половой системы у подростков
</a:t>
            </a:r>
            <a:endParaRPr lang="en-US" sz="251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512784" y="3620898"/>
            <a:ext cx="2438400" cy="9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Яичники начинают вырабатывать эстроген и прогестерон, запускается рост молочных желез.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12784" y="3203498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10–11 лет: начало гормональной активности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395380" y="3620998"/>
            <a:ext cx="2438400" cy="9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Происходит первое менструальное кровотечение — сигнал репродуктивной зрелости.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395380" y="3203598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12–13 лет: наступление менархе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6243250" y="3620898"/>
            <a:ext cx="2438400" cy="9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Округляются бедра, продолжается развитие молочных желёз, формируется женская фигура.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243250" y="3203498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6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14–15 лет: завершение формирования половых признаков
</a:t>
            </a:r>
            <a:endParaRPr lang="en-US" sz="1176" dirty="0"/>
          </a:p>
        </p:txBody>
      </p:sp>
      <p:sp>
        <p:nvSpPr>
          <p:cNvPr id="16" name="Text 8"/>
          <p:cNvSpPr txBox="1"/>
          <p:nvPr/>
        </p:nvSpPr>
        <p:spPr>
          <a:xfrm>
            <a:off x="1952518" y="1747998"/>
            <a:ext cx="2438400" cy="9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области подмышек и лобка появляется волосистость, меняются пропорции тела.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1952518" y="1330598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11–12 лет: появление волос и иных признаков
</a:t>
            </a:r>
            <a:endParaRPr lang="en-US" sz="1300" dirty="0"/>
          </a:p>
        </p:txBody>
      </p:sp>
      <p:sp>
        <p:nvSpPr>
          <p:cNvPr id="18" name="Text 10"/>
          <p:cNvSpPr txBox="1"/>
          <p:nvPr/>
        </p:nvSpPr>
        <p:spPr>
          <a:xfrm>
            <a:off x="4800388" y="1747998"/>
            <a:ext cx="2438400" cy="9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Менструальный цикл становится регулярным, масса и плотность костей увеличиваются.
</a:t>
            </a:r>
            <a:endParaRPr lang="en-US" sz="1200" dirty="0"/>
          </a:p>
        </p:txBody>
      </p:sp>
      <p:sp>
        <p:nvSpPr>
          <p:cNvPr id="19" name="Text 11"/>
          <p:cNvSpPr txBox="1"/>
          <p:nvPr/>
        </p:nvSpPr>
        <p:spPr>
          <a:xfrm>
            <a:off x="4800388" y="1330598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13–14 лет: стабилизация циклов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изменения уровней тестостерона и эстрогенов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Гормональный всплеск в подростковом возрасте важен для физического и психологического развития.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Максимальная активность гормонов приходится на 12–18 лет, что соответствует пубертату.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данные эндокринологии, 2023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функции яичек и яичников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596500" y="1924187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Яички расположены в мошонке, синтезируют сперматозоиды и тестостерон — ключевой гормон мужского пола.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96500" y="1504254"/>
            <a:ext cx="41436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Яички: мужской репродуктивный орган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96500" y="3523725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Яичники находятся в малом тазу, вырабатывают яйцеклетки и гормоны эстроген и прогестерон, регулирующие женскую репродукцию.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596500" y="3103874"/>
            <a:ext cx="41436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Яичники: женский репродуктивный орган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половых клеток человека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Сперматозоиды — это мелкие, подвижные клетки с хвостиком, обеспечивающим быстрое движение к яйцеклетке.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Ежемесячно у женщины созревает одна яйцеклетка, у мужчин ежедневно образуются миллионы сперматозоидов.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Яйцеклетки крупнейшие клетки организма, неподвижны и содержат питательные вещества для эмбриона.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68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сперматозоида к оплодотворению яйцеклетки
</a:t>
            </a:r>
            <a:endParaRPr lang="en-US" sz="2568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от образования до встречи с яйцеклеткой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16"/>
            <a:ext cx="4146300" cy="19881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700" y="1450916"/>
            <a:ext cx="4146300" cy="198811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Вторичные половые признаки: возраст появления и примеры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пубертата у мальчиков появляются волосы на лице, груди и подмышках. Голос меняется — становится более низким и грубым из-за мутации голосовых связок, что связано с действием тестостерона.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волос и изменение голоса у мальчиков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6377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девочек в подростковом возрасте развиваются молочные железы, округляются бедра, появляется волосистость в подмышках и на лобке. Эти изменения под действием эстрогенов сигнализируют о наступлении зрелости.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6377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женских особенностей тела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возраст полового созревания: девочки и мальчики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возраст варьируется в зависимости от региона и этнических особенностей подростков.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более раннее начало полового созревания у девочек по сравнению с мальчиками, с тенденцией к снижению возраста в последние десятилетия.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исследования, 2022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92390" y="1145300"/>
            <a:ext cx="5959320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1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органы мужской и женской половой системы
</a:t>
            </a:r>
            <a:endParaRPr lang="en-US" sz="251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органов, их функцию и расположение для мужской и женской систем.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женской и мужской репродуктивной системы имеют сходные функции, но разное анатомическое расположение, отражающее особенности репродукции.
</a:t>
            </a:r>
            <a:endParaRPr lang="en-US" sz="1188" dirty="0"/>
          </a:p>
        </p:txBody>
      </p:sp>
      <p:sp>
        <p:nvSpPr>
          <p:cNvPr id="9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«Биология. 8 класс»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репродуктивного здоровья подростков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Регулярный уход и соблюдение гигиены половых органов помогают предупреждать инфекции и поддерживать здоровье.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Профилактические медицинские осмотры позволяют своевременно обнаружить и лечить возможные проблемы.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Здоровый образ жизни улучшает гормональный фон, что способствует нормальному развитию половой системы.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открытое общение с врачами помогают подросткам осознанно относиться к своему здоровью.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Болезни и расстройства половой системы: основные виды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Инфекции, передающиеся половым путём, такие как гонорея и хламидиоз, требуют внимательности к симптомам и лечению.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Расстройства менструального цикла и проблемы с фертильностью требуют диагностики для корректного лечения.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Гормональные нарушения, например гипогонадизм, влияют на развитие и требуют врачебного контроля.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6130"/>
            <a:ext cx="8424000" cy="24432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воспитание: понятия, мифы, роль семьи и школы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8419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Ответственное половое воспитание способствует формированию у подростков правильного отношения к своему телу и здоровью.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05594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семьи и школы важна для предоставления достоверной информации и поддержки подростков в период взросления.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5000" y="2106025"/>
            <a:ext cx="4335300" cy="180425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мужской и женской репродуктивной функции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430550" y="156332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основные различия репродуктивных функций мужчин и женщин.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430550" y="282897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Женская фертильность циклична и ограничена по времени, мужская – стабильна и длительна.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430550" y="4373650"/>
            <a:ext cx="33537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«Биология. 8 класс»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Половая система у животных и человека: сходства и отличия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511468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млекопитающих, включая человека, внутреннее оплодотворение и выраженные вторичные половые признаки.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804575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и амфибии характеризуются внешним оплодотворением и упрощённым строением половых органов.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1468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обладают разнообразными механизмами передачи и хранения половых продуктов, адаптированными к образу жизни.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04575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различия связаны с экологическими условиями и стратегиями размножения каждого вида.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Важнейшие открытия в изучении половой системы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1677 году Левенгук впервые обнаружил микроорганизмы в сперме, что стало прорывом в понимании размножения. Его микроскопические наблюдения заложили основу репродуктивной биологии.
</a:t>
            </a:r>
            <a:endParaRPr lang="en-US" sz="1152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сперматозоида Антонием Левенгуком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и XXI века отмечены разработкой гормонов и экстракорпорального оплодотворения, а также внедрением пренатальной диагностики, что расширило возможности медицины в репродукции.
</a:t>
            </a:r>
            <a:endParaRPr lang="en-US" sz="1152" dirty="0"/>
          </a:p>
        </p:txBody>
      </p:sp>
      <p:sp>
        <p:nvSpPr>
          <p:cNvPr id="11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и технологии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1827 году Карл Бэр описал яйцеклетку млекопитающих, что позволило понять процесс оплодотворения и развитие эмбриона человека и животных.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Обнаружение яйцеклетки Карлом Бэром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важность знаний о половой системе в подростковом возрасте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своей половой системы помогает подросткам лучше принимать физические и эмоциональные изменения, поддерживать здоровье и обращаться за помощью своевременно.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2026-05-09T11:35:01Z</dcterms:created>
  <dcterms:modified xsi:type="dcterms:W3CDTF">2026-05-09T11:35:01Z</dcterms:modified>
</cp:coreProperties>
</file>