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XXI веке: как меняется жизнь на континенте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меняется: от энергии и транспорта до городов и цифровых сервисов.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 и в эпоху перемен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страны Европы начали сотрудничать, чтобы укрепить мир и экономику. Сегодня этот опыт помогает отвечать на новые вызовы: глобализацию, миграцию, цифровизацию, энергокризисы и изменение климата.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38641"/>
            <a:ext cx="483900" cy="387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25759"/>
            <a:ext cx="483900" cy="3871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общие правила для разных стран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Европейский союз входят 27 стран, и вместе они образуют одно из крупнейших политических объединений в мире. При этом у каждой страны сохраняются свои язык, культура и государственные традиции.
</a:t>
            </a:r>
            <a:endParaRPr lang="en-US" sz="78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помогают странам ЕС вести торговлю, развивать образование и упрощать поездки. Благодаря этому компаниям и людям легче взаимодействовать даже через границы.
</a:t>
            </a:r>
            <a:endParaRPr lang="en-US" sz="783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 живут около 448 миллионов человек. Это огромный рынок, где миллионы людей учатся, работают, путешествуют и покупают товары, пользуясь общими правилами и соглашениями.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Шенгенская зона делает поездки между многими странами проще и быстрее. Для жителей Европы это означает меньше проверок на границе и больше возможностей для учебы, отдыха и работы.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вместо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показывает, что страны могут сохранять самостоятельность и одновременно решать общие задачи вместе. Именно поэтому союз остается важной частью повседневной жизни европейцев.
</a:t>
            </a:r>
            <a:endParaRPr lang="en-US" sz="7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возобновляемой энергии в ЕС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поддерживают новые ветропарки, солнечные станции и программы энергосбережения в странах союза.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возобновляемой энергии в ЕС устойчиво растет, а зависимость от угля и нефти постепенно уменьшается.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доля энергии из возобновляемых источников в валовом конечном потреблении, данные за 2004, 2010, 2020 и 2023 годы.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63" y="1218250"/>
            <a:ext cx="2088023" cy="176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163" y="1194700"/>
            <a:ext cx="2088023" cy="176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Ветропарки и солнечные станции меняют европейский пейзаж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где вращаются турбины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Северного моря можно увидеть целые поля ветряных турбин. Они становятся частью привычного пейзажа и помогают странам производить больше электричества без лишнего дыма и сжигания топлива. Такие проекты особенно заметны в Дании и Нидерландах.
</a:t>
            </a:r>
            <a:endParaRPr lang="en-US" sz="80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поля на юге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и Германии растут солнечные станции, где панели поворачиваются к солнцу и собирают его энергию. Эти объекты занимают большие площади, но дают чистую электроэнергию для домов, школ и предприятий, уменьшая потребность в угле и газе.
</a:t>
            </a:r>
            <a:endParaRPr lang="en-US" sz="844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идущая по проводам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линии электропередачи связывают станции, города и промышленные районы в единую систему. Благодаря этому электричество можно передавать туда, где оно нужнее всего, а страны получают более надежное и гибкое энергоснабжение.
</a:t>
            </a:r>
            <a:endParaRPr lang="en-US" sz="84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1149"/>
            <a:ext cx="3563700" cy="1441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перемен в современной Европе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изменения охватывают сразу несколько сфер 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идут параллельно: энергетика, транспорт, цифровые сервисы и городская среда развиваются вместе и усиливают друг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современных изменениях в Европе.
</a:t>
            </a:r>
            <a:endParaRPr lang="en-US" sz="8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переходит к новым технологиям и более чистой экономике
</a:t>
            </a:r>
            <a:endParaRPr lang="en-US" sz="1941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решениями властей, инвестициями и результатами для городов и 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Европы становятся удобнее для пешеходов и велосипедистов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столицах улицы в центре делают более спокойными для людей: расширяют тротуары, убирают лишний транзитный транспорт и создают пространства, где безопаснее гулять, встречаться и проводить время.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как обычный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Копенгаген и Амстердам показывают, что велосипед может быть не только для прогулок, но и для ежедневных поездок в школу, на работу и по делам. Для этого строят удобные веломаршруты.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шума и пробок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поездок переходит на пешие маршруты и велосипеды, городские улицы становятся тише. Снижается количество машин в центре, а вместе с ним — заторы, аварии и загрязнение воздуха.
</a:t>
            </a:r>
            <a:endParaRPr lang="en-US" sz="107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делают европейские города более удобными для детей, пожилых людей и туристов. Человек снова становится главным участником городской среды, а не только пассажиром автомобиля.
</a:t>
            </a:r>
            <a:endParaRPr lang="en-US" sz="10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Энергоэкономичные дома и школы как часть новой городской среды
</a:t>
            </a:r>
            <a:endParaRPr lang="en-US" sz="226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утепление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стены, крыши и окна помогают сохранять тепло зимой и прохладу летом. Это снижает потери энергии и делает квартиры, школы и офисы заметно комфортнее для людей.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Экономичное отопление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зданиях устанавливают более эффективные системы отопления и тепловые насосы. Они позволяют тратить меньше ресурсов, а значит, уменьшать счета за коммунальные услуги и нагрузку на окружающую среду.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 крыше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на крышах домов и школ дают часть электричества прямо на месте. Такой подход помогает использовать местные ресурсы и делает здания более самостоятельными.
</a:t>
            </a:r>
            <a:endParaRPr lang="en-US" sz="1023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 температурой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системы регулируют отопление и вентиляцию в зависимости от погоды и времени суток. Это удобно, потому что энергия не расходуется зря, а внутри помещений легче поддерживать нужный климат.
</a:t>
            </a:r>
            <a:endParaRPr lang="en-US" sz="9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риски, с которыми сталкивается Европа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проявляются по-разному: где-то страдает сельское хозяйство, а где-то — горные районы и прибрежные города.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не отдельные события, а их повторяемость и одновременное влияние на воду, жилье и здоровье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схема климатических рисков Европы; доли условные, использованы для наглядной визуализации.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Европе: от автомобилей к поездам и электротранспорту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поезда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крупными европейскими городами всё чаще выбирают высокоскоростные поезда. Они позволяют быстро добираться до центра города, не тратя время на долгий досмотр и поездку из аэропорта.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столицах и крупных городах появляются электробусы. Они работают тише обычных автобусов, не выбрасывают выхлопные газы на улице и делают городской воздух немного чище.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Зарядная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электромобилей строят всё больше зарядных станций. Это помогает водителям пользоваться электротранспортом не только в городе, но и в поездках между странами и регионами Европы.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коротких перелётов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снижает потребность в коротких авиарейсах. Для расстояний внутри Европы поезд часто оказывается практичнее, а также помогает уменьшать выбросы вредных веществ.
</a:t>
            </a:r>
            <a:endParaRPr lang="en-US" sz="9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железная дорога часто удобнее самолета на коротких маршрутах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маршрутов внутри Европы поезд экономит время и делает поездку спокойнее. Он подходит для направлений, где важны доступность центра города и меньшее воздействие на окружающую среду.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коротких расстояниях поезд часто выигрывает у самолета по удобству, времени «от двери до двери» и экологичности.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транспортным маршрутам и принципам пассажирских перевозок в Европе.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Европа в учебе, покупках и государственных услугах
</a:t>
            </a:r>
            <a:endParaRPr lang="en-US" sz="2461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Онлайн-сервисы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Онлайн-банки, электронные билеты и государственные порталы помогают жителям Европы решать повседневные задачи быстрее. Многие услуги теперь доступны с телефона или компьютера без очередей и бумажных форм.
</a:t>
            </a:r>
            <a:endParaRPr lang="en-US" sz="1137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уделяет большое внимание защите персональных данных. Это значит, что цифровые сервисы должны соблюдать правила безопасности и аккуратно обращаться с личной информацией пользователей.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Учёба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образовательные платформы всё чаще используют цифровые дневники, электронные задания и видеоматериалы. Это делает обучение более гибким и помогает ученикам быстро получать нужную информацию.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Польза для 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часто сталкиваются с цифровой Европой в приложениях для транспорта, музеев, библиотек и школьных заданий. Такие сервисы экономят время и делают городскую жизнь удобнее.
</a:t>
            </a:r>
            <a:endParaRPr lang="en-US" sz="11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культурное разнообразие европейских стран
</a:t>
            </a:r>
            <a:endParaRPr lang="en-US" sz="293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европейских городах рядом с местным языком часто слышны и другие языки. Это связано с тем, что люди переезжают учиться, работать и жить в более безопасных или удобных условиях.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повседневную жизнь городов: появляются новые блюда, магазины, музыка и праздники. Благодаря этому европейская среда становится более разнообразной и заметно многокультурной.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и взрослых, которые переехали в другую страну, важны языковые курсы и программы адаптации. Они помогают быстрее понимать правила, учиться и чувствовать себя увереннее.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влияют и на рынок труда, потому что закрывают нехватку работников в разных сферах. Вместе с этим возрастает значение уважения к традициям и взаимопонимания между людьми.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стареет: возрастная структура населения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Европы школы и детские площадки соседствуют с районами, где заметно больше пожилых жителей. Это меняет спрос на жильё, транспорт и социальные услуги.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усиливает нагрузку на пенсии и уход, поэтому Европе нужны и рождаемость, и новые работники в важных социальных сферах.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демографические данные по Европе; доли округлены для 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 ищет новые источники развития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2010-х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усиливают внимание к высоким технологиям и чистой энергетике, чтобы меньше зависеть от внешних поставок и устаревших производств.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поддержка чипов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Начинаются крупные вложения в производство микрочипов, потому что электроника нужна для телефонов, машин, техники и цифровых сервисов.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батареи и 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аккумуляторы, робототехника и искусственный интеллект. Эти направления помогают делать производство точнее, быстрее и более современным.
</a:t>
            </a:r>
            <a:endParaRPr lang="en-US" sz="914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Франция, Нидерланды и Польша расширяют научные центры и новые заводы, чтобы создавать рабочие места и укреплять собственную промышленность.
</a:t>
            </a:r>
            <a:endParaRPr lang="en-US" sz="10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изменения в одной сфере влияют на другие сферы жизни
</a:t>
            </a:r>
            <a:endParaRPr lang="en-US" sz="222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от климатических и энергетических вызовов к инвестициям, новым технологиям и более удобной городской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культура: сохранение традиций и открытость новому
</a:t>
            </a:r>
            <a:endParaRPr lang="en-US" sz="226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 современностью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европейских городах старинные здания стоят рядом с новыми кварталами. Такое соседство показывает, что прошлое не исчезает, а становится частью современной городской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театры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известна музеями, театрами и фестивалями, где можно увидеть искусство разных эпох. Эти места помогают людям узнавать историю не только по учебникам, но и через живые впечатления.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привлекает туристов, школьные группы и студентов. Поездки по музеям, замкам и историческим центрам помогают лучше понимать другие страны и их традиции.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классическими памятниками в городах развиваются уличное искусство, научные парки и современные выставки. Это делает европейскую культуру не только богатой, но и 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стран, где современные изменения видны особенно ясно
</a:t>
            </a:r>
            <a:endParaRPr lang="en-US" sz="2592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стран Европы свои сильные стороны, но направления перемен часто похожи: чистая энергия, удобный транспорт и цифровые услуги для жителей.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идут разными путями, но их общая цель одна: сделать жизнь удобнее, чище и технологичнее.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примеров развития стран Европы.
</a:t>
            </a:r>
            <a:endParaRPr lang="en-US" sz="8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меняется на наших глазах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Европа ищет баланс между историей и будущим: развивает чистую энергетику, транспорт, цифровые сервисы и новые технологии, сохраняя свои традиции и культурное разнообразие.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2026-06-02T08:34:56Z</dcterms:created>
  <dcterms:modified xsi:type="dcterms:W3CDTF">2026-06-02T08:34:56Z</dcterms:modified>
</cp:coreProperties>
</file>