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Народы, языки и религии мира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живут и общаются народы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375" y="287475"/>
            <a:ext cx="3914100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Земля не одинакова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планете живут более 8 миллиардов людей, и их жизнь складывалась по-разному. Климат, переселения, войны, торговля и соседство народов сделали языки, обычаи и религии такими разнообразными.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88914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72168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70499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53752"/>
            <a:ext cx="376800" cy="3349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изучают этнология и география населения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Этнология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наука изучает происхождение народов, их культуру, обычаи, традиции и то, как сохраняется чувство общности между людьми одного народа.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населения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рассматривает, где живут люди, как они расселяются по территории, почему одни районы густонаселённые, а другие почти пустые.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народа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обычно объединяют язык или близкие языки, общая история, самоназвание, традиции и ощущение принадлежности к одной большой общности.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наук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эти науки помогают понять, как люди расселялись по Земле и почему культурная карта мира сложилась именно так.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991626"/>
            <a:ext cx="4332300" cy="1726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народы мира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народы мира распределены по планете очень неравномерно. В таблице показаны лишь некоторые из самых многочисленных народов и их основные районы проживания.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многочисленные народы сосредоточены прежде всего в Азии, а их расселение связано с древними очагами цивилизации.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оценки ООН и международных справочников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народов по численности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народов мира относится к средним и малочисленным группам, поэтому культурная карта Земли остаётся очень пёстрой и неоднородной.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народов распределена неравномерно: немногие крупные этносы заметно влияют на демографию мира, но большинство народов невелики.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обобщённым демографическим данным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983" y="1396250"/>
            <a:ext cx="3520484" cy="283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народы расселяются по планете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00200" y="1751010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и плодородные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особенно густо селятся там, где мягкий климат, плодородные почвы, реки и удобные пути сообщения. Такие условия помогают земледелию, торговле и развитию городов.
</a:t>
            </a:r>
            <a:endParaRPr lang="en-US" sz="810" dirty="0"/>
          </a:p>
        </p:txBody>
      </p:sp>
      <p:sp>
        <p:nvSpPr>
          <p:cNvPr id="10" name="Text 3"/>
          <p:cNvSpPr txBox="1"/>
          <p:nvPr/>
        </p:nvSpPr>
        <p:spPr>
          <a:xfrm>
            <a:off x="2918901" y="2284776"/>
            <a:ext cx="2156700" cy="1046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Густонаселённые и малонаселённые территории хорошо видны на мировой карте. Она показывает, как природа влияет на размещение людей и культур по планете.
</a:t>
            </a:r>
            <a:endParaRPr lang="en-US" sz="873" dirty="0"/>
          </a:p>
        </p:txBody>
      </p:sp>
      <p:sp>
        <p:nvSpPr>
          <p:cNvPr id="11" name="Text 4"/>
          <p:cNvSpPr txBox="1"/>
          <p:nvPr/>
        </p:nvSpPr>
        <p:spPr>
          <a:xfrm>
            <a:off x="600204" y="2932921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барьеры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Пустыни, высокие горы, тундра и полярные области заселяются реже. Там суровый климат, нехватка воды и трудные условия для постоянной жизни и хозяйства.
</a:t>
            </a:r>
            <a:endParaRPr lang="en-US" sz="85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 многие из них имеют очень мало носителей, поэтому языковое разнообразие требует бережного сохранения.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7 тысяч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 существует в мире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Этнологические и лингвистические справочники
</a:t>
            </a:r>
            <a:endParaRPr lang="en-US" sz="3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языки мира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очень важен как международный, но по числу носителей как родной он уступает мандаринскому китайскому.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языки объединяют людей разных стран и континентов, а их распространение связано с историей, миграциями и международными связями.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Ethnologue и международных языковых справочников, 2023–2024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языки меняются и распространяются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переселения, контакты и общественная жизнь влияют на развитие языков.
</a:t>
            </a:r>
            <a:endParaRPr lang="en-US" sz="1399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семьи и родственные языки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индоевропейской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Русский, английский, испанский и хинди относятся к одной языковой семье. Поэтому у них есть далёкое общее происхождение, хотя сами языки очень разные.
</a:t>
            </a:r>
            <a:endParaRPr lang="en-US" sz="1064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происхождение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языки произошли от одного древнего языка-предка. Со временем они изменились, но сохранили похожие слова, общие корни и близкие грамматические черты.
</a:t>
            </a:r>
            <a:endParaRPr lang="en-US" sz="1064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числу крупнейших относятся индоевропейская, китайско-тибетская, афразийская, нигеро-конголезская и уральская семьи. Они охватывают разные материки и большие группы народов.
</a:t>
            </a:r>
            <a:endParaRPr lang="en-US" sz="1049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Родство языков можно заметить в похожем звучании слов, одинаковых корнях и сходном порядке слов. Это помогает учёным восстанавливать историю народов.
</a:t>
            </a:r>
            <a:endParaRPr lang="en-US" sz="106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377739"/>
            <a:ext cx="4332300" cy="27331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семьи мира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объединяются в семьи по общему происхождению. Такие группы помогают увидеть исторические связи народов и пути их расселения.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семьи охватывают разные материки, поэтому по ним видно, как народы были связаны переселениями, соседством и многовековыми контактами.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и лингвистические справочники; общие сведения по языковым семьям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7978" y="1087125"/>
            <a:ext cx="2250295" cy="201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подъезда дети здороваются на разных языках: кто-то дома говорит по-русски, кто-то — на языке семьи, а в школе все переходят на общий язык общения. Такой соседский опыт делает многоязычие привычной частью города и учит слышать друг друга.
</a:t>
            </a:r>
            <a:endParaRPr lang="en-US" sz="897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 одном дворе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вокзале и в центре города рядом стоят надписи на двух-трёх языках. Пассажир быстро находит нужный выход, турист — дорогу к музею, а школьник замечает, что один и тот же смысл можно передать разными словами и письменными системами.
</a:t>
            </a:r>
            <a:endParaRPr lang="en-US" sz="897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Знаки, которые понимают все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семьях один язык используют дома, другой — в школе, а третий — на работе или в официальных сообщениях. Это помогает людям свободно жить в своей стране, общаться с разными людьми и не терять связь с культурой семьи.
</a:t>
            </a:r>
            <a:endParaRPr lang="en-US" sz="897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дома и язык работы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многоязычие входит в обычную жизнь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как часть культуры народа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4700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календарь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помогает людям отмечать важные даты, соблюдать посты и помнить священные события. Из-за этого у народов складываются свои календарные традиции и особые праздничные обычаи.
</a:t>
            </a:r>
            <a:endParaRPr lang="en-US" sz="1083" dirty="0"/>
          </a:p>
        </p:txBody>
      </p:sp>
      <p:sp>
        <p:nvSpPr>
          <p:cNvPr id="11" name="Text 3"/>
          <p:cNvSpPr txBox="1"/>
          <p:nvPr/>
        </p:nvSpPr>
        <p:spPr>
          <a:xfrm>
            <a:off x="864707" y="3161866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 искусство
</a:t>
            </a:r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Храмы, мечети, церкви, синагоги и ступы часто становятся главными памятниками города. Их формы, росписи и украшения отражают верования, мастерство людей и историю целого народа.
</a:t>
            </a:r>
            <a:endParaRPr lang="en-US" sz="1234" dirty="0"/>
          </a:p>
        </p:txBody>
      </p:sp>
      <p:sp>
        <p:nvSpPr>
          <p:cNvPr id="12" name="Text 4"/>
          <p:cNvSpPr txBox="1"/>
          <p:nvPr/>
        </p:nvSpPr>
        <p:spPr>
          <a:xfrm>
            <a:off x="4791588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семьях религиозные обычаи связаны с рождением, браком, именами детей и памятными днями. Так вера влияет на повседневную жизнь и передаёт нормы поведения из поколения в поколение.
</a:t>
            </a:r>
            <a:endParaRPr lang="en-US" sz="1083" dirty="0"/>
          </a:p>
        </p:txBody>
      </p:sp>
      <p:sp>
        <p:nvSpPr>
          <p:cNvPr id="13" name="Text 5"/>
          <p:cNvSpPr txBox="1"/>
          <p:nvPr/>
        </p:nvSpPr>
        <p:spPr>
          <a:xfrm>
            <a:off x="4791600" y="3161881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Священные тексты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крупной религии есть книги, которые считают особенно важными: они объясняют правила, ценности и историю верующих. Эти тексты помогают сохранять общие представления и поддерживают единство общины.
</a:t>
            </a:r>
            <a:endParaRPr lang="en-US" sz="108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мировые религии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карта мира менялась веками: на неё влияли переселения, государства, миссии и связи между народами.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и ислам охватывают большие территории, но религиозное разнообразие мира гораздо шире, чем несколько крупнейших традиций.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по международным справочникам и исследованиям религиозной демографии, 2020-е годы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653961"/>
            <a:ext cx="4332300" cy="24018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религии: основные особенности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крупной религии есть свой центр распространения, священный текст и место поклонения. Эти признаки помогают сравнивать религии без путаницы.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различаются по происхождению и распространению, но каждая из них заметно влияет на культуру, искусство и повседневную жизнь народов.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религий и религиозной географии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современной религиозной карте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древние религии распространялись через переселения, торговлю и культурные контакты.
</a:t>
            </a:r>
            <a:endParaRPr lang="en-US" sz="1214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525" y="1215264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975" y="1215264"/>
            <a:ext cx="376800" cy="301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7525" y="2940997"/>
            <a:ext cx="376800" cy="37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51913" y="2935447"/>
            <a:ext cx="290925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верования рядом с мировыми религиями
</a:t>
            </a:r>
            <a:endParaRPr lang="en-US" sz="2250" dirty="0"/>
          </a:p>
        </p:txBody>
      </p:sp>
      <p:sp>
        <p:nvSpPr>
          <p:cNvPr id="13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Почитание предков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обществах важную роль играет память о предках: семьи сохраняют обряды, рассказывают истории рода и обращаются к старшим как к хранителям традиции.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Священные места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горы, рощи и камни могут считаться особыми местами силы. Люди приходят туда с просьбами, дарами и благодарностью, связывая природу с духовной жизнью.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Анимизм и духи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Анимизм основан на представлении, что у природных явлений и предметов есть дух или особая сила. Такие верования помогают объяснять мир и уважать природу.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63750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Шаманские обряды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Шаманизм встречается у разных народов Севера, Сибири, Океании и Амазонии. Обряды, песни и танцы помогают сохранять связь с традициями и общей памятью общины.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983" y="1396250"/>
            <a:ext cx="3520484" cy="283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рядом с разными культурами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00200" y="1751010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город — много традиций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районе могут жить семьи разных народов, и это нормально для большого города. Общие правила помогают всем чувствовать себя спокойно и уважать привычки соседей.
</a:t>
            </a:r>
            <a:endParaRPr lang="en-US" sz="810" dirty="0"/>
          </a:p>
        </p:txBody>
      </p:sp>
      <p:sp>
        <p:nvSpPr>
          <p:cNvPr id="10" name="Text 3"/>
          <p:cNvSpPr txBox="1"/>
          <p:nvPr/>
        </p:nvSpPr>
        <p:spPr>
          <a:xfrm>
            <a:off x="2918901" y="2284776"/>
            <a:ext cx="2156700" cy="1046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 стереотипов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Стереотипы часто возникают из-за незнания и мешают видеть человека таким, какой он есть. Знание культуры и истории помогает не делать поспешных выводов и лучше понимать друг друга.
</a:t>
            </a:r>
            <a:endParaRPr lang="en-US" sz="821" dirty="0"/>
          </a:p>
        </p:txBody>
      </p:sp>
      <p:sp>
        <p:nvSpPr>
          <p:cNvPr id="11" name="Text 4"/>
          <p:cNvSpPr txBox="1"/>
          <p:nvPr/>
        </p:nvSpPr>
        <p:spPr>
          <a:xfrm>
            <a:off x="600204" y="2932921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в школе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важно не высмеивать акцент, имя, одежду или религиозные обычаи одноклассника. Вежливый вопрос и интерес к культуре другого человека делают общение проще и доброжелательнее.
</a:t>
            </a:r>
            <a:endParaRPr lang="en-US" sz="80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разнообразие требует внимания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707350" y="2038238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языков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носителей становится мало, язык может перестать передаваться детям. Вместе с ним исчезают сказки, песни, названия мест и важные сведения о прошлом народа.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703820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и недоверие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Этнические и религиозные споры часто возникают там, где людям не хватает знаний друг о друге. Уважение к различиям и соблюдение прав человека снижают напряжённость.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10652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глобализации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мода, массовая культура и единые технологии иногда вытесняют местные традиции. Поэтому важно сохранять праздники, ремёсла, музыку и родной язык, а не только заимствовать новое.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17469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всех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делает мир богаче: оно помогает развивать туризм, науку, искусство и общение между странами. Чем больше культур мы знаем, тем легче находить общие решения.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становится понятнее, когда видишь его многообразие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Народы, языки и религии создают культурную карту Земли. Чем лучше мы понимаем её, тем легче уважать людей, беречь традиции и видеть ценность различий.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2026-06-02T10:09:44Z</dcterms:created>
  <dcterms:modified xsi:type="dcterms:W3CDTF">2026-06-02T10:09:44Z</dcterms:modified>
</cp:coreProperties>
</file>