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Чтение: роль в современной жизни старшеклассника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формирует мышление, расширяет мир и развивает языковые навыки подростков.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значение чтения в культуре и истории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возникла около 3400 г. до н.э., пролагая путь книгам и библиотекам как центрам знаний. Изобретение печатного станка сильно расширило доступ к информации, формируя важный социальный институт чтения.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 изменение читательских привычек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электронному чтению среди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48% старшеклассников предпочитают электронные книги, что демонстрирует сдвиг к мобильности и доступности контента. Несмотря на популярность цифровых форматов, бумажные книги остаются важными для углублённого восприятия.
</a:t>
            </a:r>
            <a:endParaRPr lang="en-US" sz="802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цифровизации на уровень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исследования показывают, что чтение на экранах приводит к снижению концентрации и понимания текста по сравнению с традиционным бумажным чтением, что вызывает новые педагогические вызовы.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образовательных программ к новым форматам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библиотеки внедряют цифровые ресурсы, однако сохраняют важность бумажной книги для развития аналитического и глубокого чтения среди учеников.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Познавательный потенциал чтения в школьном возрасте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погружение в научно-популярные тексты и биографии способствует расширению словарного запаса и пониманию сложных концепций.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помогают успешно справляться с ЕГЭ и олимпиадами, формируя самостоятельность и аргументированность мышления.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стимулирует развитие критического мышления, позволяя подросткам анализировать и оценивать информацию из разных источников.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активность старшеклассников в РФ (2020–2023)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количество прочитанных книг и ежедневное время чтения постепенно снижаются за последние четыре года.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устойчивая тенденция к уменьшению как объёма прочитанного, так и времени, посвящаемого чтению.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РАН, исследование чтения,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воздействие регулярного чтения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стресса через литературу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Университета Сассекса (2009) показало, что чтение снижает уровень стресса на 68%, что способствует улучшению эмоционального состояния подростков.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когнитивных функций у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 (2022) выявил, что 78% подростков с регулярной читательской практикой отметили улучшение памяти и концентрации, что положительно сказывается на учебном процессе.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предпочтения российских старшеклассников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Фэнтези лидирует по популярности, что отражает стремление к фантазийному погружению и творчеству среди подростков.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разнообразие жанров способствует развитию различных читательских навыков и интересов.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Левада-центра,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развитие языковых компетенций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самостоятельного чтения прямо коррелирует с успехами на ЕГЭ по русскому языку, подтверждая важность личной инициативы.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 иностранных языках развивает навыки межкультурного общения и способствует лучшему усвоению академических дисциплин.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значительно расширяет активный и пассивный словарный запас, укрепляя основы речевой культуры.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разные языковые среды через литературу способствует коммуникативной гибкости и адаптивности старшеклассника.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книгами и коллективное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BookCrossing поощряет обмен книгами в США и Европе, а японская акция «Читаем вместе» объединяет школьников в совместном чтении, стимулируя интерес.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библиотечные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фестивали в Великобритании и школьные библиотеки внедряют социальные челленджи, поддерживая активный читательский диалог и увлечённость подростков.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художественной литературы на воображение и самоидентификацию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чтения классики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произведений Пушкина развивает ассоциативное мышление и знакомит с национальными ценностями.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дистопии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Орвелла формирует критическое отношение к информации и понимание социальных проблем.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фантастики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Брэдбери стимулирует воображение и помогает подросткам осознавать личные и общественные ценности.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эмоционального интеллекта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различного жанра укрепляют способность к эмпатии и саморефлексии, важной в самоидентификации.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читательского интереса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социально-психологические исследования мотивов чтения у подростков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учебная успешность: эмпирические данные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PISA (2022 года) показало, что учащиеся, читающие вне программы не менее 30 минут ежедневно, демонстрируют значительный прирост уровней грамотности и математических навыков.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внеклассного чтения напрямую связан с более высокими результатами по гуманитарным дисциплинам, включая литературу и историю, а также влияет на познания в науках и технологиях.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способствует развитию аналитических умений и усвоению информации, что положительно отражается на успешности в экзаменах и олимпиадах среди старшеклассников.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формирующие подростковое мировоззрение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Гарри Поттер — магия дружбы и взросления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о Гарри Поттере Дж. Роулинг исследует темы дружбы, выбора и личностного роста, предлагая подросткам модели преодоления трудностей и приобретения самостоятельности.
</a:t>
            </a:r>
            <a:endParaRPr lang="en-US" sz="747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«Унесённые ветром» — выбор и свобода во времена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Митчелл раскрывает исторические перемены через призму личных отношений и борьбы за независимость, что резонирует с поисками жизненных ориентиров у подростков.
</a:t>
            </a:r>
            <a:endParaRPr lang="en-US" sz="747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«451 градус по Фаренгейту» — ценность свободы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Р. Брэдбери демонстрирует важность критического мышления и свободы слова, стимулируя осмысление ответственности за информацию и культуру чтения.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«Над пропастью во ржи» — тема одиночества и поиска себя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Д. Сэлинджера глубоко исследует внутренние переживания подростка, его сомнения и стремления, помогая читателям осмыслить процессы самоидентификации в переходный возраст.
</a:t>
            </a:r>
            <a:endParaRPr lang="en-US" sz="7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количеством чтения и учебной мотивацией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чёткую корреляцию между активностью в чтении и степенью заинтересованности в обучении у школьников России.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художественной литературы стимулирует мотивацию учиться, что способствует лучшим результатам и глубине познания у старшеклассников.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образования,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23% старшеклассников активно слушают аудиокниги, что позволяет усваивать знания в удобных условиях, в том числе во время перемещений и отдыха.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аудиоформаты не обеспечивают комплексного развития навыков анализа и визуализации текста, необходимых для углублённого понимания и письменной речи.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Аудиокниги и подкасты: расширение или замещение практики чтения?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отвлечения и снижение интереса к чтению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фактор снижения чтения у подростков — увлечение социальными сетями и мессенджерами, что занимает 60% свободного времени и отвлекает от последовательного чтения.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учебная нагрузка, указанная 22% респондентов, ограничивает время и энергию для дополнительного чтения вне школы.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досуга — переход к коротким текстам и видеоконтенту снижает привычку к чтению сложных и объёмных текстов, что ухудшает концентрацию.
</a:t>
            </a:r>
            <a:endParaRPr lang="en-US" sz="12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формирования устойчивых читательских привычек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внедрение чтения в семейные традиции способствует формированию положительного отношения к книгам с детства.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литературные клубы и дискуссионные площадки создают атмосферу заинтересованного общения и поддержки среди подростков.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флешмобы и челленджи помогают стимулировать мотивацию и делают чтение социально значимым и модным.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Позитивный пример родителей и педагогов доказал свою эффективность в международных исследованиях для долгосрочного формирования привычек чтения.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предпочитают современную литературу за её актуальные темы и более доступный язык, что облегчает эмоциональное погружение.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классики подчёркивают её универсальность и художественную глубину, что способствует развитию критического мышления и познанию исторических контекстов.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и современные книги: точки соприкосновения и противоречия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906" y="1589275"/>
            <a:ext cx="493237" cy="5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643270"/>
            <a:ext cx="527700" cy="422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26495"/>
            <a:ext cx="527700" cy="422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фактор социального и культурного капитала подростка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кругозора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подросткам углубить знания о мире, культурных различиях и формирует понимание сложных социальных процессов.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развивает умение аргументированно строить речь и вести содержательные дискуссии с разными аудиториями.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самооценки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приобретённые через книги, увеличивают уверенность в себе и социальный статус среди сверстников, стимулируя стремление к саморазвитию.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— ключ к личностному и академическому росту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чтение развивает критическое мышление, расширяет горизонты знаний и коммуникативные навыки, становясь фундаментом успешной самореализации в современном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2026-05-07T18:56:18Z</dcterms:created>
  <dcterms:modified xsi:type="dcterms:W3CDTF">2026-05-07T18:56:18Z</dcterms:modified>
</cp:coreProperties>
</file>