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can: маленькое слово с большой силой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говорить об умении, просьбах и возможностях.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живёт can в английской речи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 — модальный глагол: он не меняется по лицам и помогает строить короткие, понятные фразы. После него стоит глагол без to, а в школьных заданиях он часто говорит о том, что ученик уже умеет делать сам.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can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и самое частое значение can — умение что-то делать. Мы говорим: I can sing, I can read, I can jump. Для 4 класса это главное значение.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также показывает, что действие возможно. Например: It can rain, The box can open. Здесь слово помогает рассказать не о навыке, а о том, что может случиться.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can используют, когда просят разрешения. Фразы Can I go out? или Can I help you? звучат вежливо и часто встречаются в коротких диалогах на уроке.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200" y="1063698"/>
            <a:ext cx="8429700" cy="22556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563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умения детей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9500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навыки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59500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ребёнок умеет делать что-то сам: I can ride a bike, She can dance, We can count to ten. Это легко запомнить через знакомые действия.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6347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нарисовать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66347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теме хорошо подходят картинки с детьми на велосипеде, с мячом, с книгой или за рисованием. Так смысл слова сразу становится понятным даже без перевода.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12922" y="3596950"/>
            <a:ext cx="25536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для всех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2922" y="3961150"/>
            <a:ext cx="2553600" cy="72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can не меняется: I can, you can, he can, they can. Он остаётся одинаковым и не получает окончания -s, даже если речь идёт об одном человеке.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 с can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94530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утвердительном предложении сначала идёт тот, кто что-то делает: I, he, we, the cat. Потом сразу ставим can. Эта схема очень короткая и удобная для запоминания.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1299575" y="161785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кто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39175" y="3044350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всегда идёт глагол в начальной форме: We can play, He can swim, The cat can jump. Частица to и окончание -s здесь не нужны.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39175" y="2716901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can и глагол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1299575" y="4159875"/>
            <a:ext cx="72483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can не меняется ни для I, ни для she, ни для they. Поэтому предложение строится по одной и той же модели, а это очень помогает младшим школьникам.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1299575" y="3832426"/>
            <a:ext cx="72483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 во всех лицах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Утверждение: простая и короткая форма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33700" y="176375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Утвердительные предложения с can звучат очень просто: I can read, My friend can sing, The bird can fly. Они легко читаются и быстро запоминаются.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33725" y="143630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 и понятно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39925" y="4176400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младших школьников это одна из самых удобных английских форм. В ней мало слов, но смысл получается ясный и весёлый, почти как маленький языковой трюк.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39950" y="3848950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конструкция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2186738" y="2970075"/>
            <a:ext cx="49482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таких фразах can говорит, что действие возможно или уже получается. Это особенно приятно ученикам: можно рассказать о своём успехе без длинных объяснений.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2186762" y="2642625"/>
            <a:ext cx="49482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успех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6086" y="3256413"/>
            <a:ext cx="440100" cy="44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561" y="1484300"/>
            <a:ext cx="440100" cy="3520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Отрицание: can’t и cannot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593061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умения или возможности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1593061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показывает, что действие не получается или невозможно. Примеры: I can’t fly. A fish cannot walk. Так сразу видно, чего герой делать не умеет.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30536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 речи — can’t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730536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встречается can’t, потому что эта форма короче и звучит естественно в разговоре. Она удобна для диалогов и простых упражнений.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с can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вопроса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 can всегда начинается с этого слова: Can you dance? Can I use your pencil? Так сразу понятно, что кто-то спрашивает о возможности или разрешении.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вопроса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обычно идёт тот, к кому обращаются, а затем смысловой глагол без to: Can you help me? Can a dog climb a tree?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ответ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такие вопросы отвечают просто: Yes, I can. No, I can’t. Эти ответы часто звучат в парах, играх и классных диалогах.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в школьной жизни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 доски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поднимает руку и тихо спрашивает: Can I go to the board? Учитель улыбается и отвечает: Yes, you can. В классе становится спокойно и понятно: can помогает попросить разрешение вежливо и коротко.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карандаш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смотрит в пенал соседа и говорит: Can I borrow a pen? Одно маленькое слово помогает не стесняться и говорить по-английски уверенно. Такие фразы дети быстро запоминают, потому что они нужны прямо на 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предложение с can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самые частые модели: утверждение, отрицание и вопрос.
</a:t>
            </a:r>
            <a:endParaRPr lang="en-US" sz="17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can’t: сравнение двух смыслов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8745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или нет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745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показывает, что действие возможно или уже получается. Can’t, наоборот, говорит об отсутствии умения, разрешения или самой возможности. Контраст хорошо заметен даже в коротких детских фразах.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85248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урока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247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can и can’t отлично подходит для карточек, картинок и коротких устных заданий. Один взгляд на два предложения — и разница становится понятной без длинных объяснений.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30805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контраст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30800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стоят can и can’t, смысл запоминается легче. Ребёнок сразу видит: одна форма поддерживает действие, а другая показывает, что что-то пока не получается.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609130" y="1833365"/>
            <a:ext cx="18111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примеров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2609125" y="2521824"/>
            <a:ext cx="1811100" cy="13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can ride a bike, but she can’t drive a car. He can jump high, but he can’t fly. Такие пары помогают быстро увидеть разницу между двумя формами.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важно быстро узнавать can на слух: в вопросах оно стоит в начале, а в отрицании слышится более отчётливо, чем в обычном утверждении.
</a:t>
            </a:r>
            <a:endParaRPr lang="en-US" sz="257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позиции в речи помогают услышать слово особенно ясно: в вопросе и в отрицании.
</a:t>
            </a:r>
            <a:endParaRPr lang="en-US" sz="1591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грамматики английского языка и словари произношения Cambridge Dictionary, Oxford Learner’s Dictionaries
</a:t>
            </a:r>
            <a:endParaRPr lang="en-US" sz="133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с can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93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всегда идёт смысловой глагол без to. Правильно: can swim, can read, can play. Форма can to swim звучит неверно и в английском не используется.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3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ставим to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46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can не получает окончание -s в третьем лице. Нельзя говорить he cans read или she cans sing. Правильно: he can read, she can sing, it can run.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46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добавляем окончания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199050" y="2412275"/>
            <a:ext cx="2451900" cy="16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не меняется по лицам и числам: I can, you can, he can, they can. Эта простая особенность очень помогает детям не путаться и строить предложения быстрее.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199050" y="1646000"/>
            <a:ext cx="24519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форма для всех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98652"/>
            <a:ext cx="3938100" cy="348429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Весёлые примеры с животными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634012" y="176374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bird can fly. A fish can swim. Эти короткие фразы легко представить глазами, поэтому слово can запоминается особенно быстро и без лишних трудностей.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34012" y="143630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и рыба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4012" y="4176399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Animal examples help children notice abilities in nature and in people. When a child says A cat can run, the grammar feels simple, clear, and almost like a маленькая игра.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634012" y="3848950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человеком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34012" y="2970074"/>
            <a:ext cx="40149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monkey can climb. A monkey can jump. Такие примеры всегда нравятся детям: животное будто показывает свои способности прямо на картинке, а предложение сразу становится живым.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634012" y="2642625"/>
            <a:ext cx="40149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Обезьяна в движении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Мини-диалоги с can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166725" y="182631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you help me? — Yes, I can. Такой диалог учит не только вопросу, но и короткому вежливому ответу, который очень часто звучит в классе.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166725" y="1561088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Просьба о помощи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39700" y="4391864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дети проговаривают такие диалоги, тем увереннее они используют can в речи. Короткие ответы Yes, I can и No, I can’t запоминаются почти как рифма.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39700" y="4126637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вслух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1166725" y="3536680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he ride a bike? — No, he can’t yet. Слово yet помогает показать, что навык может появиться позже, а пока его ещё нет.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1166725" y="3271454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сейчас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539700" y="2681497"/>
            <a:ext cx="7381200" cy="3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I open the window? — Yes, you can. Эта модель полезна на уроке, когда нужно попросить что-то спокойно и дружелюбно, не перебивая учителя.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539700" y="2416271"/>
            <a:ext cx="73812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в классе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на уроках английского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6563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умения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26563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говорить о том, что ученик уже умеет делать на английском: spell, count, read, say. Такие фразы показывают маленькие успехи и делают ответы смелее.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8638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Уверенность в речи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218638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говорит I can count to twenty или I can say the days of the week, он видит свой прогресс. Это мотивирует и помогает говорить по-английски спокойнее.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72600" y="1753033"/>
            <a:ext cx="23988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задания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372600" y="2441483"/>
            <a:ext cx="2398800" cy="14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can часто звучит в быстрых ответах и диалогах. Оно удобно, когда нужно сказать о себе коротко и понятно, без длинных объяснений и сложных слов.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503" y="1784025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65728" y="1784025"/>
            <a:ext cx="552000" cy="55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2865" y="1784025"/>
            <a:ext cx="552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can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998975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Fast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360000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fast показывает, как быстро выполняется действие. Фраза can run fast делает предложение точнее и помогает представить движение очень ярко, почти как в мультфильме.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704700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Today, now, a little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6065725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Сегодня, сейчас, немного — такие слова уточняют время или степень умения. Фразы can help today и can read a little делают мысль ясной и очень понятной.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3851837" y="1784025"/>
            <a:ext cx="20793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Well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3212863" y="2447500"/>
            <a:ext cx="2718000" cy="14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well помогает сказать, что действие получается хорошо. В сочетании can sing well или can read well оно сразу добавляет похвалу и звучит дружелюбно.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097" y="2679600"/>
            <a:ext cx="2548184" cy="2077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 мир природы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Плывущий дельфин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dolphin can swim fast. Он легко движется в воде, и это сразу видно даже на картинке. Такое предложение простое, но очень живое, поэтому дети запоминают его без усилий.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Обезьяна на дереве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monkey can climb trees. Это пример, который легко вызывает улыбку, потому что животное кажется очень ловким. Такой образ помогает связать английское слово с яркой сценой из природы.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 на суше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penguin can walk. Он не летает, зато уверенно шагает по льду и земле. Контраст между животными помогает ребёнку лучше понять смысл can и представить действие.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can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умение и возможность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используют, когда говорят о том, что кто-то умеет делать действие, может его выполнить или получает разрешение.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 наконец — вопрос и отрицание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начинается с can: Can you help me? Для отрицания используют can’t или cannot: I can’t jump high.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 — правильная форма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can ставят глагол без to: can read, can swim, can play. Эта модель остаётся одинаковой в любом лице.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 — короткое слово с большим смыслом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 помогает говорить просто, быстро и понятно: что мы умеем, что возможно и что нам разрешено. Для младших школьников это удобный ключ к живой английской речи.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2026-05-30T10:58:39Z</dcterms:created>
  <dcterms:modified xsi:type="dcterms:W3CDTF">2026-05-30T10:58:39Z</dcterms:modified>
</cp:coreProperties>
</file>