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Ильич Чайковский: жизнь, любовь и музыка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Жизнь, чувства и музыка Чайковского стали единым произведением.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и музыкальный XIX век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и музыкальный XIX век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жил в эпоху быстрых перемен: росли города, крепли театры, появлялись консерватории. Он сумел соединить русскую мелодичность и европейскую форму, поэтому его музыка стала понятной слушателям в разных странах.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родился в 1840 году в Воткинске, в семье инженера. Уже в детстве он начал играть на фортепиано и рано почувствовал, что музыка для него особенно важна.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его вкус повлияли домашнее музицирование, народные напевы и тёплая семейная среда. Эти впечатления позже помогли ему создавать мелодии, которые звучат просто, ясно и очень выразительно.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Сильным личным переживанием стала ранняя потеря матери. Впечатления детства не исчезли из его памяти и во многом сформировали чувствительность, которая слышна в его произведениях.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музыкальные впечатления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Чайковский пришёл к музыке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Юридическая служба и первый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обучения в училище Чайковский несколько лет работал по юридической специальности в министерстве. Но интерес к музыке становился всё сильнее, и он начал искать путь к настоящему призванию. Этот выбор изменил всю его жизнь и стал началом большого творчества.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Консерватория и уроки мастерства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Поступив в Петербургскую консерваторию, Чайковский получил серьёзную профессиональную подготовку. Он учился композиции, гармонии и оркестровке у Антона Рубинштейна и других музыкантов. Именно здесь будущий композитор приобрёл навыки, без которых невозможно было бы создать его известные сочинения.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этим датам видно, как биография композитора постепенно переходила от учёбы к зрелому творчеству.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Чайковского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переломы совпадали с важными художественными свершениями; личный опыт напрямую влиял на музыку.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П. И. Чайковском; даты жизни и творчества, общеизвестные исторические данные.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очень остро переживал тему любви и душевной близости. В письмах он часто говорил о потребности в понимании, поддержке и тёплом человеческом отношении.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переживания нередко превращались у него в музыку. Особенно это заметно в лирических мелодиях, медленных частях симфоний и в отдельных оперных сценах.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1877 году он женился на Антонине Милюковой, но этот брак быстро стал несчастливым. Кризис того времени сильно повлиял на его внутреннее состояние и работу.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личные переживания в жизни композитора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Чайковского чувства были не просто темой, а источником творчества. Он умел передавать боль, надежду и нежность так, что слушатель легко их узнаёт.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был очень чувствительным и требовательным к себе человеком. Он часто сомневался, переживал одиночество и боялся осуждения, что видно по его письмам к близким.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и характер Чайковского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он работал удивительно упорно и последовательно. Строгий распорядок и самодисциплина помогали ему доводить до конца большие произведения, даже когда настроение было тяжёлым.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его музыка звучит так по-разному: в ней есть нежность, тревога, напряжение и сила. Личность композитора словно слышна в каждом крупном сочинении.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показывают, как личные чувства превращались у Чайковского в большую музыкальную драму.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Чайковского, в которых слышны любовь и судьба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произведениях чувства становятся сюжетом, а музыка усиливает драму, напряжение и трагический смысл.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Оперы и программные произведения П. И. Чайковского; даты создания и общепринятые характеристики.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9371" y="1916455"/>
            <a:ext cx="21892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Чайковского передаёт чувства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Чайковского часто звучат как человеческая речь: плавно, ясно и очень выразительно. Их легко запомнить, поэтому они быстро становятся близкими слушателю.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часто сопоставлял тихое и громкое, медленное и быстрое, светлое и тревожное. Благодаря этому музыка передаёт сильные переживания и меняет настроение почти на глазах.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оркестр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умело использовал разные инструменты, чтобы создать богатое звучание. Оркестр у него не просто сопровождает мелодию, а помогает рассказать о радости, страхе и надежде.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кульминации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музыке часто есть моменты большого напряжения, когда всё звучит особенно мощно. Такие кульминации оставляют сильное впечатление и делают произведения очень эмоциональными.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Балеты Чайковского: музыка, которая стала частью мирового театра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знаменитых балета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«Лебединое озеро», «Спящая красавица» и «Щелкунчик» показывают разные стороны таланта Чайковского. В одном балете слышны трагедия и тоска, в другом — торжество и красота, в третьем — сказка и зимнее чудо.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так любимы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поднял балетную музыку на уровень большой драмы, где важно не только движение, но и глубокое чувство. Поэтому эти произведения знают во всём мире и любят зрители разных возрастов.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балета связаны с очень разными образами: печалью, праздничной сказкой и волшебством зимы.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балетов Чайковского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композитор сумел создать три непохожие музыкальные вселенные, поэтому балеты Чайковского остаются понятны разной аудитории.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характеристика балетов П. И. Чайковского и их сценических образов; годы премьер: 1877, 1890, 1892.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Четвёртая, Пятая и Шестая симфонии чаще всего воспринимаются как самые драматические и глубокие у Чайковского.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симфонии особенно ясно раскрывают тему борьбы с судьбой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традиция, согласно которой наиболее известными симфониями Чайковского считают Четвёртую, Пятую и Шестую.
</a:t>
            </a:r>
            <a:endParaRPr lang="en-US" sz="506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драматизм в музыке Чайковского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от личного переживания к музыкальной кульминации в симфониях, операх и балетах.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объединил европейские музыкальные формы с русской певучестью, благодаря чему его произведения звучат понятно и трогательно для слушателей разных стран.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его музыку русская классика стала заметной частью мировой культуры, а имя Чайковского получило международное признание.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работал почти во всех главных жанрах академической музыки — от оперы и балета до симфонии, концерта и романса, показывая их художественные возможности.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и русская музыкальная культура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поездки Чайковского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поездки Чайковского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Петербург были главными городами его жизни: здесь он учился, работал, общался с музыкантами и создавал многие свои крупные произведения.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по Европе расширяли его кругозор: новые города, театры и концерты давали свежие впечатления, которые потом отражались в его музыке.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Балеты часто узнают первыми, потому что их музыка звучит не только в театре, но и в кино, на концертах и в праздничных программах.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произведения Чайковского знают лучше всего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известность получают сценические жанры, а балеты остаются главным входом в мир Чайковского.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сравнительная оценка по общеизвестности жанров в культурной практике; без точных статистических измерений.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средствами композитор создавал узнаваемый и выразительный музыкальный язык.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стиля Чайковского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Чайковского строится на сочетании красивой мелодии, сильных эмоций и яркого звучания оркестра.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основных особенностей стиля П. И. Чайковского по его оперной, симфонической и балетной музыке.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смерть композитора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создаёт крупные поздние произведения и остаётся в центре музыкальной жизни России и Европы.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1893, осень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завершает Шестую симфонию, которой позже дают название «Патетическая».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1893, ноябрь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умирает в Петербурге вскоре после премьеры симфонии; его уход становится большой утратой для культуры.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продолжают звучать в театрах, концертных залах, кино и на праздниках, потому что они сразу создают яркое настроение и легко узнаются.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Чайковского помогает понять, как личные чувства — радость, тревога, любовь, одиночество — могут превратиться в большое искусство.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близок слушателям разного возраста: в его музыке есть ясные мелодии, сильные эмоции и образы, которые легко представить.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Чайковского важна сегодня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Чайковский: когда жизнь звучит как музыка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показал, что труд, переживания и любовь к красоте могут стать источником великого искусства. Поэтому его музыка и сегодня звучит живо, искренне и по-настоящему близко.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2026-05-20T17:40:26Z</dcterms:created>
  <dcterms:modified xsi:type="dcterms:W3CDTF">2026-05-20T17:40:26Z</dcterms:modified>
</cp:coreProperties>
</file>