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хозяйство и внутренние различия
</a:t>
            </a:r>
            <a:endParaRPr lang="en-US" sz="1357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экономика мира, разные регионы, единая система хозяйства.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США так разнообразна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США формировалось на огромной территории, где сочетались природные ресурсы, миграции, фронтир, быстрый рост городов и промышленности. Поэтому в стране сосуществуют разные экономические районы и типы специализации.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1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трлн долларов
</a:t>
            </a:r>
            <a:endParaRPr lang="en-US" sz="5410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крупнейший номинальный объём национального продукта в мире.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делает США главным центром капиталов, торговли и инноваций, а доллар — опорой международных расчётов и резервов.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IMF, World Economic Outlook Database, 2024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США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сектора показывают, как устроено хозяйство страны и какие отрасли определяют её специализацию.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постиндустриальна: услуги доминируют, но промышленность и агросектор сохраняют стратегическую роль.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U.S. Bureau of Labor Statistics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 их вклад в экономику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сервисные отрасли, связанные с управлением, потреблением, технологиями и человеческим капиталом.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подтверждает ведущую роль услуг при сохранении заметного вклада реального сектора.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Bureau of Economic Analysis, GDP by Industry, 2023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концентрация хозяйства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северо-востоке страны сложилась плотная урбанизированная полоса, где сосредоточены крупнейшие города, финансовые центры, университеты и транспортные узлы. Здесь особенно высока концентрация населения и деловой активности.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Босваш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Великих озёр и северо-восток исторически стали ядром тяжёлой индустрии. Металлургия, машиностроение и автомобилестроение сформировали мощную производственную базу, позднее столкнувшуюся с конкуренцией и реструктуризацией.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и соседние штаты выделяются инновационными кластерами, портами и связями с рынками Тихоокеанского региона. Здесь особенно заметны высокие технологии, киноиндустрия и международная торговля.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хозяйства США показывает, что предприятия, население и транспортные линии распределены крайне неодинаково. Экономическая мощь концентрируется в отдельных узлах, а не равномерно по всей территории.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пространства
</a:t>
            </a:r>
            <a:endParaRPr lang="en-US" sz="9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хозяйственная география США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факторов, определивших современное размещение хозяйства и населения.
</a:t>
            </a:r>
            <a:endParaRPr lang="en-US" sz="9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20254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31839"/>
            <a:ext cx="350400" cy="3114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США: крупное, товарное, специализированное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входят в число мировых лидеров по кукурузе, сое, пшенице и хлопку. Эти культуры выращиваются в крупных хозяйствах и широко поставляются на внешний рынок.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механизация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сельское хозяйство опирается на крупные фермы, современную технику и агротехнологии. Это позволяет снижать трудозатраты и поддерживать высокий объём производства.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зоны тяготеют к Великим равнинам, долине Миссисипи, Калифорнии и южным штатам. Специализация зависит от климата, почв и доступа к рынкам.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доля сельского хозяйства в ВВП невелика, оно обеспечивает продовольственную безопасность страны и даёт значительные доходы от экспорта и переработки продукции.
</a:t>
            </a:r>
            <a:endParaRPr lang="en-US" sz="9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специализация по регионам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поясами отражают влияние природных условий, но не сводятся только к климату: важны также техника, ирригация и близость к потребителям.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карта США устроена по принципу региональной специализации: каждый пояс выполняет собственную производственную функцию.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Economic Research Service; обобщение по аграрным поясам США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 как основа единства страны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сеть дорог связывает крупнейшие агломерации, промышленные районы и пригородные зоны. Благодаря ей товары и люди быстро перемещаются между разными частями страны.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и внутренний водный транспорт особенно важны для массовых грузов. Система Миссисипи и Великих озёр обслуживает зерно, уголь, нефть и сырьё.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мировые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Атлантического, Тихоокеанского и Мексиканского побережий обеспечивают включённость США в международную торговлю. Они соединяют внутренний рынок с глобальными потоками товаров.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Авиаузлы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Чикаго, Атланта и Даллас играют роль ключевых авиационных хабов. Они поддерживают деловые связи, пассажирские перевозки и повседневную связанность огромной территории.
</a:t>
            </a:r>
            <a:endParaRPr lang="en-US" sz="12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 и штаб-квартиры корпораций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как символ капитала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задаёт ритм финансовой системе страны: здесь сосредоточены биржи, банки, страховые компании и инвестиционные фонды. Уолл-стрит стала не просто улицей, а пространством, где принимаются решения, влияющие на экономику США и мировые рынки.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крупнейших корпораций размещаются не только в Нью-Йорке, но и в Чикаго, Хьюстоне, Далласе, Сан-Франциско и Сиэтле. Эти города соединяют функции управления, инноваций и деловых услуг, усиливая концентрацию экономической власти в нескольких узлах.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через сеть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география США показывает, что страна управляется неравномерно. Ключевые финансовые и деловые решения принимаются в ограниченном числе городов, а затем распространяются на всю территорию через филиалы, биржи, транспорт и цифровые коммуникации.
</a:t>
            </a:r>
            <a:endParaRPr lang="en-US" sz="9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различия между макрорегионами США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состоят из функционально разных макрорегионов: одни опираются на старую индустрию и финансы, другие — на рост населения, технологии или агробизнес.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макрорегионы США различаются по специализации, урбанизации и проблемам развития.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региональной географии США; World Bank, U.S. Bureau of Economic Analysis
</a:t>
            </a:r>
            <a:endParaRPr lang="en-US" sz="6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Северо-Восток: старейший экономический район страны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Босваш и крупнейшие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объединяет плотную полосу городов от Бостона до Вашингтона. Здесь сосредоточены Нью-Йорк, Филадельфия и другие центры, формирующие наиболее насыщенное хозяйственное пространство страны.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ядро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раньше всего сложились морская торговля, банковское дело, промышленность и высшее образование. Регион стал стартовой площадкой для ранней индустриализации и формирования деловой элиты США.
</a:t>
            </a:r>
            <a:endParaRPr lang="en-US" sz="1044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и 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жильё здесь особенно дороги, а транспортная сеть очень густа. Это отражает длительное освоение территории и высокую концентрацию рабочих мест, учреждений и населения.
</a:t>
            </a:r>
            <a:endParaRPr lang="en-US" sz="1091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новой 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старые заводы были перепрофилированы, а на их месте выросли офисы, исследовательские центры и университетские кампусы. Так регион сохранил влияние, изменив хозяйственный профиль.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Запад: промышленность, фермерство и «ржавый пояс»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Запад долгое время был сердцем американской индустрии. Здесь развивались автомобилестроение, чёрная металлургия, машиностроение и производство сельскохозяйственной техники, а города вроде Детройта и Чикаго стали символами промышленной эпохи.
</a:t>
            </a:r>
            <a:endParaRPr lang="en-US" sz="930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мощь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заводами регион остаётся одной из главных аграрных зон страны. Плодородные почвы и равнинный рельеф способствовали кукурузно-соевой специализации, а крупные фермы обеспечивают высокую товарность продукции.
</a:t>
            </a:r>
            <a:endParaRPr lang="en-US" sz="1066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старой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городов вошла в «ржавый пояс», где закрытие предприятий привело к потере рабочих мест и ослаблению городской среды. Это особенно заметно в бывших центрах тяжёлой индустрии.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профиля
</a:t>
            </a:r>
            <a:pPr algn="l" indent="0" marL="0">
              <a:lnSpc>
                <a:spcPct val="115000"/>
              </a:lnSpc>
              <a:buNone/>
            </a:pPr>
            <a:r>
              <a:rPr lang="en-US" sz="45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регион сочетает традиционную промышленность, переработку сельхозсырья и современные сервисы. Его развитие зависит от модернизации производства, обновления инфраструктуры и способности удерживать население.
</a:t>
            </a:r>
            <a:endParaRPr lang="en-US" sz="9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807781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823675"/>
            <a:ext cx="357600" cy="2860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быстрый рост населения и новые отрасли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входят в число самых быстрорастущих частей страны. Техас, Флорида, Джорджия и Северная Каролина привлекают население более мягким климатом, рабочими местами и активным строительством.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42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остаётся важным районом нефтегазовой промышленности и нефтехимии. Особенно заметны Техас и побережье Мексиканского залива, где сосредоточены добыча, переработка и связанные с ними сервисы.
</a:t>
            </a:r>
            <a:endParaRPr lang="en-US" sz="1060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развиваются автосборка, аэрокосмическое производство и крупная логистика. Южные штаты смогли привлечь предприятия за счёт транспортной доступности, сравнительно низких издержек и благоприятного делового климата.
</a:t>
            </a:r>
            <a:endParaRPr lang="en-US" sz="996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Хьюстон, Даллас, Атланта, Майами и Шарлотт стали центрами бизнеса, транспорта и миграции. Их рост показывает, как Юг соединяет традиционные отрасли с современной экономикой услуг.
</a:t>
            </a:r>
            <a:endParaRPr lang="en-US" sz="10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технологии, ресурсы и связи с Тихоокеанским регионом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и соседние штаты стали пространством высоких технологий, венчурного капитала и научных исследований. Силиконовая долина превратилась в один из самых известных центров инноваций в мире.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лидер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Лос-Анджелес, Сан-Франциско, Сиэтл и Портленд связывают США с рынками Азии и стран Тихоокеанского бассейна. Морские порты и деловые центры усиливают внешнеторговую роль региона.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Тихоокеанские ворота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сочетает добычу полезных ископаемых, киноиндустрию, туризм и природную рекреацию. Разнообразие ландшафтов делает его не только экономически, но и культурно очень притягательным.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рекреация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остаётся крупнейшей экономикой среди штатов США. Её сила опирается на ИТ, медиа, университеты, промышленность и международные связи, что создаёт особую модель регионального развития.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Калифорнийский масштаб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доходов, занятости и уровня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даны в условном индексе для наглядного сопоставления различий между штатами.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сильные штаты выигрывают за счёт диверсификации и крупных городов, тогда как слабее выглядят территории с узкой специализацией и более высокими социальными рисками.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U.S. Bureau of Economic Analysis и U.S. Census Bureau; условный индекс для сравнения
</a:t>
            </a:r>
            <a:endParaRPr lang="en-US" sz="5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экологические проблемы регионов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благам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 заметны в медицине, школе и качестве городской среды. В одних штатах услуги развиты лучше, в других население сталкивается с дефицитом инфраструктуры и ограниченными возможностями.
</a:t>
            </a:r>
            <a:endParaRPr lang="en-US" sz="1074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Дороговизна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и на побережьях особенно остра проблема жилья. Высокая плотность населения повышает стоимость жизни и усиливает социальное расслоение между районами и группами населения.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упадка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и в части старопромышленных территорий проявляются депопуляция, потеря рабочих мест и загрязнение среды. Это наследие прежней индустриальной структуры и слабой инвестиционной активности.
</a:t>
            </a:r>
            <a:endParaRPr lang="en-US" sz="1039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Юга и Запада важны ураганы, засухи, лесные пожары и нехватка воды. Эти угрозы усложняют развитие хозяйства и требуют значительных затрат на защиту и адаптацию.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региональным контрастам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природные и исторические факторы сформировали различия в хозяйстве и уровне жизни США.
</a:t>
            </a:r>
            <a:endParaRPr lang="en-US" sz="9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страна, разные экономические роли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США держится на взаимодействии услуг, промышленности, агробизнеса и транспорта. Но его сила особенно заметна в умении разных регионов выполнять собственные функции в общей экономической системе.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2026-06-03T06:22:04Z</dcterms:created>
  <dcterms:modified xsi:type="dcterms:W3CDTF">2026-06-03T06:22:04Z</dcterms:modified>
</cp:coreProperties>
</file>