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Used to: как говорить о прошлом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Поговорим о привычках и состояниях, которые остались в прошлом.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used to в 7 классе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помогает точно говорить о том, что раньше было обычным: о детстве, школе, семье и изменениях вокруг нас. Она расширяет уже знакомую тему Past Simple и делает речь о прошлом более точной и естественной.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идеи помогают описывать прошлую привычку, прошлое состояние и их отличие от обычного действия.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английского языка для 7 класса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основа темы: по одному правилу можно говорить о том, что раньше повторялось или было нормой, но теперь изменилось.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974334" y="515450"/>
            <a:ext cx="2067532" cy="296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форма used to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64525" y="1472950"/>
            <a:ext cx="1800300" cy="17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утвердительном предложении порядок такой: подлежащее + used to + глагол в начальной форме. После used to не добавляют окончание -s, -ed или -ing.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73625" y="1472950"/>
            <a:ext cx="1800300" cy="17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6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говорит о действии, которое повторялось раньше, или о состоянии, которое продолжалось в прошлом. Сейчас эта привычка или ситуация уже не является обычной.
</a:t>
            </a:r>
            <a:endParaRPr lang="en-US" sz="1291" dirty="0"/>
          </a:p>
        </p:txBody>
      </p:sp>
      <p:sp>
        <p:nvSpPr>
          <p:cNvPr id="12" name="Text 4"/>
          <p:cNvSpPr txBox="1"/>
          <p:nvPr/>
        </p:nvSpPr>
        <p:spPr>
          <a:xfrm>
            <a:off x="4882725" y="1472950"/>
            <a:ext cx="1800300" cy="17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used to play chess. She used to live here. We used to walk to school. Во всех случаях речь идёт о прошлом, которое контрастирует с настоящим.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строятся отрицание и вопрос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меняется форма used to в отрицательных и вопросительных предложениях.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181367"/>
            <a:ext cx="3812100" cy="136226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Used to, be used to и get used to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похожие формы отличаются по смыслу, поэтому важно смотреть не на внешнее сходство, а на значение в предложении.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похожи внешне, но used to говорит о прошлом, be used to — о привычке, а get used to — о процессе привыкания.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по грамматике английского языка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60747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Конкретное событие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сообщает о завершённом действии в прошлом с точным временем: yesterday, last year, two days ago. Важен сам факт события.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71662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показать единичный факт, выбирают Past Simple. Если нужно подчеркнуть прежнюю привычку или состояние, используют used to.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3982575" y="349562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Повторяющаяся привычка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Used to описывает то, что происходило регулярно раньше, но больше не происходит. Здесь важна не дата, а привычный характер действия.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Used to и Past Simple: в чём разница
</a:t>
            </a:r>
            <a:endParaRPr lang="en-US" sz="19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50403" y="1701175"/>
            <a:ext cx="2044845" cy="2940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0469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и 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Used to можно использовать, когда речь идёт о месте или объекте, который изменился. Например: There used to be a small shop near our school.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2696197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и 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подходит и для людей: My brother used to have long hair. Она показывает, что внешний вид или привычное состояние были другими.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775945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в 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classroom used to be noisy. Такие предложения помогают заметить изменения во времени и лучше описывать прошлое не только через действия.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Used to для прошлых состояний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used to встречается чаще всего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текстах эта конструкция особенно полезна, когда нужно сравнить прошлую и нынешнюю жизнь человека или места.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used to связан с личным опытом и повседневными изменениями, поэтому особенно полезен в рассказах о детстве и школе.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по примерам из учебных материалов по теме used to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156" y="1387800"/>
            <a:ext cx="16743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850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68037" y="1387800"/>
            <a:ext cx="200925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53250" y="13878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Слова-сигналы, которые помогают распознать used to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я был маленьким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when I was younger и when I was a child сразу указывают на далёкое прошлое. Они часто помогают понять, что привычка или состояние уже не актуальны.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и в прошлом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in the past, before и back then показывают, что речь идёт о времени раньше настоящего. Рядом с ними used to звучит особенно естественно.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years ago подчёркивают, что ситуация относится к прошедшему периоду. Они помогают быстрее заметить, что говорящий описывает не единичный случай, а прежнюю норму.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со временем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чувствуется сравнение прошлого и настоящего, used to помогает передать перемену. Такие сигналы особенно полезны в чтении и переводе.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8961" y="-15625"/>
            <a:ext cx="2772879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94025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форму used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писать I use to play football. В прошедшем значении нужна форма used to, потому что речь идёт о привычке из прошлого, а не о настоящем.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4025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отрицание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фразе I didn’t used to swim после did должно стоять use без окончания -d. Если добавить used, предложение становится грамматически неправильным.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65588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 вопросе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Did you used to live here? тоже неверен. После did всегда используется use to: правильная форма — Did you use to live here?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64925" y="283525"/>
            <a:ext cx="54909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1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980211"/>
            <a:ext cx="3812100" cy="16537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и неправильные формы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где после did и didn’t нужна форма use, а где конструкция строится без лишнего окончания -d.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ошибках ключевой ориентир один: в отрицании и вопросе после did/didn’t употребляется use, а не used.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used to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переводится used to на русский язык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337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«Раньше»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used to переводится словом «раньше». Оно удобно передаёт привычку или состояние, которые были обычными в прошлом, но теперь уже изменились.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428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«Когда-то»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предложениях подходит перевод «когда-то». Он подчёркивает, что ситуация существовала в прошлом и больше не является частью настоящей жизни человека.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519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«Бывало»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речь идёт о повторяющихся действиях, можно использовать «бывало». Такой перевод помогает передать привычный характер действия без указания точной даты.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610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зависит от контекста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русского варианта зависит от смысла предложения, но основная идея остаётся неизменной: раньше это было привычно, а сейчас уже не так.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нужную конструкцию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 значение по связи с настоящим и по смыслу ситуации.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500" y="1747407"/>
            <a:ext cx="4053600" cy="1191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 подростка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529245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и место в 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used to sit near my best friend in primary school. Такой пример хорошо знаком школьникам, потому что связан с классом, друзьями и воспоминаниями о начальной школе.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994800" y="161820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перед школой
</a:t>
            </a:r>
            <a:pPr algn="l" indent="0" marL="0">
              <a:lnSpc>
                <a:spcPct val="100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used to watch cartoons before school. Эта фраза показывает привычку из детства: действие повторялось регулярно, но теперь утренний распорядок уже другой.
</a:t>
            </a:r>
            <a:endParaRPr lang="en-US" sz="1126" dirty="0"/>
          </a:p>
        </p:txBody>
      </p:sp>
      <p:sp>
        <p:nvSpPr>
          <p:cNvPr id="12" name="Text 3"/>
          <p:cNvSpPr txBox="1"/>
          <p:nvPr/>
        </p:nvSpPr>
        <p:spPr>
          <a:xfrm>
            <a:off x="994800" y="281805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после уроков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used to play outside after lessons. Здесь used to помогает рассказать о привычных играх и свободном времени, которые раньше были частью каждого дня.
</a:t>
            </a:r>
            <a:endParaRPr lang="en-US" sz="1184" dirty="0"/>
          </a:p>
        </p:txBody>
      </p:sp>
      <p:sp>
        <p:nvSpPr>
          <p:cNvPr id="13" name="Text 4"/>
          <p:cNvSpPr txBox="1"/>
          <p:nvPr/>
        </p:nvSpPr>
        <p:spPr>
          <a:xfrm>
            <a:off x="994800" y="4022479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распорядок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school used to start at 8:00. Предложение описывает прошлое состояние расписания. Оно помогает говорить не только о действиях, но и об изменениях в организации школы.
</a:t>
            </a:r>
            <a:endParaRPr lang="en-US" sz="1076" dirty="0"/>
          </a:p>
        </p:txBody>
      </p:sp>
      <p:sp>
        <p:nvSpPr>
          <p:cNvPr id="14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 чаще всего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труднее всего ученикам даются формы в отрицательных и вопросительных предложениях, особенно при переходе от теории к переводу.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ошибок связана с самой формой used to, но почти так же часто ошибаются в отрицании. Это требует отдельной тренировки.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типичных ошибок по теме used to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правило для запоминания
</a:t>
            </a:r>
            <a:endParaRPr lang="en-US" sz="1900" dirty="0"/>
          </a:p>
        </p:txBody>
      </p:sp>
      <p:sp>
        <p:nvSpPr>
          <p:cNvPr id="9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Прошлое, не настоящее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Used to обозначает привычку или состояние, которые были обычными раньше, но сейчас уже не продолжаются. Это главный признак конструкции.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did — только use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 и отрицаниях после did и didn’t пишется use без окончания -d. Именно эта форма помогает избежать самых частых ошибок.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настоящих привычек — другие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речь идёт о том, что происходит сейчас регулярно, лучше использовать usually, often или always. Эти слова не заменяют used to.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254246"/>
            <a:ext cx="3812100" cy="12165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пары для сравнения прошлого и настоящего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предложений показывают, как used to соединяет прошлую привычку или состояние с изменением в настоящем.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каждой паре видно изменение: прошлое состояние или привычка противопоставляется новому положению дел. Это помогает лучше запомнить значение used to.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сравнения форм used to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50403" y="1701175"/>
            <a:ext cx="2044845" cy="2940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0469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used to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 текст и отметь все примеры used to. Важно увидеть не только саму конструкцию, но и то, какое прошлое действие или состояние она описывает.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2696197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 внимание на сигналы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when I was younger, years ago и before подсказывают, что речь идёт о прошлом. Они помогают быстрее распознать значение used to в предложении.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775945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Переведи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попробуй сказать, как можно передать каждую фразу по-русски. Так легче понять, что used to описывает привычное прошлое, которое уже изменилось.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 по короткому тексту
</a:t>
            </a:r>
            <a:endParaRPr lang="en-US" sz="2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Used to: главное правило темы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Used to помогает говорить о прошлых привычках и состояниях, которые уже изменились. Запомни главное: после did и didn’t пишется use, а не used, и не путай эту конструкцию с be used to и get used to.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2026-05-29T10:33:39Z</dcterms:created>
  <dcterms:modified xsi:type="dcterms:W3CDTF">2026-05-29T10:33:39Z</dcterms:modified>
</cp:coreProperties>
</file>