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графиков на выпуклость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графика читается через вторую производную и точки перегиба.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10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выпуклости продолжает изучение производной и дополняет анализ возрастания, убывания и экстремумов. Оно помогает точнее описывать форму графика и уверенно находить точки перегиба.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выпуклости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называют выпуклым вверх на интервале, если его касательная на этом участке проходит ниже кривой. Такая форма соответствует увеличению наклона по мере движения вправо.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вниз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называют выпуклым вниз, если касательная на данном промежутке лежит выше кривой. В этом случае наклон касательной уменьшается, а линия как бы «загибается» в другую сторону.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второй 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выпуклость удобно определять по знаку второй производной: при f''(x)&gt;0 и f''(x)&lt;0 получаются разные типы кривизны, которые легко проверить вычислением и анализом знаков.
</a:t>
            </a:r>
            <a:endParaRPr lang="en-US" sz="9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выпуклость выглядит на графике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кривая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положение касательной помогает быстро оценить выпуклость: при одном типе кривизны она остается ниже графика, при другом — поднимается выше него.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наклона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f''(x)&gt;0, наклон касательных возрастает, и график выглядит как «чаша». Если f''(x)&lt;0, наклон убывает, а линия приобретает обратную форму.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выделяется точка, где кривая меняет направление изгиба. Именно здесь происходит переход от одной выпуклости к другой, поэтому такие точки особенно важны при исследовании функции.
</a:t>
            </a:r>
            <a:endParaRPr lang="en-US" sz="7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первой и второй производной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производная отражает, как меняется сама первая производная. Поэтому она показывает не только скорость изменения функции, но и характер изменения этой скорости на промежутке.
</a:t>
            </a:r>
            <a:endParaRPr lang="en-US" sz="855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f''(x)&gt;0, значения f'(x) возрастают; если f''(x)&lt;0, значения f'(x) убывают. Именно это делает вторую производную главным инструментом исследования выпуклости.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производная показывает наклон касательной и описывает, как функция изменяется при движении по оси x. Она служит основой для более тонкого анализа формы графика.
</a:t>
            </a:r>
            <a:endParaRPr lang="en-US" sz="8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 на выпуклость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графика функции в школьной 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второй производной связан с формой графика и расположением касательной.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выпуклости по знаку второй производной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второй производной само по себе не доказывает перегиб; нужна проверка смены знака.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перегиба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перегиба — это место, где график меняет выпуклость: с одной стороны кривая изгибается в одном направлении, а с другой — в противоположном. Это важный ориентир при построении графика.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равенства нулю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f''(x)=0 лишь указывает на возможный перегиб, но не доказывает его. Для окончательного вывода нужно исследовать знак второй производной по обе стороны от найденного значения.
</a:t>
            </a:r>
            <a:endParaRPr lang="en-US" sz="124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смена знака подтверждена, координаты точки перегиба записывают как (x0; f(x0)). Такой результат удобно использовать при оформлении полного исследования функции и построении её графика.
</a:t>
            </a:r>
            <a:endParaRPr lang="en-US" sz="12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парабола и кубическая функция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без перегиба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y=x^2 имеет одинаковую кривизну на всей области определения. Его форма не меняется, поэтому точек перегиба здесь нет. Этот пример хорошо показывает случай постоянной выпуклости, когда вторая производная сохраняет один знак.
</a:t>
            </a:r>
            <a:endParaRPr lang="en-US" sz="1085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кривая с перегибом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функции y=x^3 кривизна меняется около x=0, и точка (0; 0) становится точкой перегиба. На графике видно, как одна и та же кривая по разные стороны от нуля изгибается в противоположные стороны.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помогает увидеть, где знак второй производной сохраняется, а где возможен переход к новой кривизне.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второй производной на промежутках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 в критических точках указывает на возможный перегиб; постоянный знак означает один тип выпуклости на промежутке.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школьного исследования функции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дробно-рациональными и корневыми функциями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области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все ограничения: для дробно-рациональной функции исключают нули знаменателя, а для корневой — значения, при которых подкоренное выражение становится отрицательным.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второй 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2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уточнения области определения находят вторую производную и упрощают её, чтобы получить удобное выражение для исследования знака на промежутках.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особых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рассматривают точки разрыва, границы области определения и места, где формула второй производной не существует: именно там часто меняется характер графика.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промежуткам
</a:t>
            </a:r>
            <a:pPr algn="l" indent="0" marL="0">
              <a:lnSpc>
                <a:spcPct val="115000"/>
              </a:lnSpc>
              <a:buNone/>
            </a:pPr>
            <a:r>
              <a:rPr lang="en-US" sz="2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знак f''(x) на каждом промежутке и сравнивают соседние интервалы, чтобы установить области выпуклости и возможные точки перегиба.
</a:t>
            </a:r>
            <a:endParaRPr lang="en-US" sz="9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ошибки, которые мешают правильно определить выпуклость графика и точки перегиба.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исследовании выпуклости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значение второй производной не дает ответа само по себе: решающими остаются область определения и смена знака на соседних промежутках.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исследования функции из школьного курса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в прикладных задачах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помогает описывать, как меняются скорость и ускорение тела. По знаку второй производной можно судить, усиливается ли изменение движения или, наоборот, замедляется.
</a:t>
            </a:r>
            <a:endParaRPr lang="en-US" sz="881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экономических моделях выпуклость показывает, как меняются темпы роста затрат, выручки и прибыли. Это помогает сравнивать периоды, где рост становится быстрее или постепенно ослабевает.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кривых выпуклость характеризует форму линии и переходы между её участками. Такой подход позволяет сравнивать графики не только по значению, но и по характеру изгиба.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метод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задачах используется одна идея: анализ знака второй производной. Поэтому школьный метод исследования выпуклости оказывается полезным и в алгебре, и в прикладных моделях.
</a:t>
            </a:r>
            <a:endParaRPr lang="en-US" sz="8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использовать как проверку: чем сложнее строение функции, тем больше участков смены кривизны может появиться при исследовании.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по числу точек перегиба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не имеет перегибов, кубическая функция обычно имеет один, а более сложные выражения могут давать несколько изменений выпуклости.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типовых функций школьного курса алгебры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на перегиб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последовательной проверке знака второй производной по соседним промежуткам.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несколькими участками выпуклости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промежутке кривая сохраняет выпуклость одного типа, поэтому касательные располагаются одинаково относительно графика и форма линии меняется плавно.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перегиба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Отмеченные точки перегиба показывают, что функция может дважды менять направление кривизны. Это важный пример для понимания, что перегибов может быть больше одного.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интервалы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соседних участков помогает увидеть, как знак второй производной задаёт чередование выпуклости вверх и вниз без необходимости каждый раз заново строить график.
</a:t>
            </a:r>
            <a:endParaRPr lang="en-US" sz="10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формальный ноль второй производной и реальную смену выпуклости на соседних промежутках.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интерпретация знака f''(x)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факт f''(x)=0 недостаточен: решающим является только переход к другому знаку слева и справа от найденной точки.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отработки критерия перегиба на уроках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выпуклости с построением графика 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экстремумов и промежутков монотонности выпуклость уточняет, как именно кривая соединяет найденные точки и где её форма меняется без разрыва.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крутизны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второй производной показывает, где график поднимается или опускается всё быстрее, а где его наклон изменяется постепенно, что важно для точного эскиза.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информации о первой и второй производных с точками перегиба даёт наиболее надёжное описание функции и позволяет строить график без существенных пропусков.
</a:t>
            </a:r>
            <a:endParaRPr lang="en-US" sz="12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все основные итоги: форму кривой, точки смены выпуклости и области, которые нельзя включать в анализ без проверки определения.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результатов исследования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выпуклости требует не одного вычисления, а последовательной проверки знака, области определения и поведения функции на промежутках.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материалам школьного курса алгебры 10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делает график понятнее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выпуклости дополняет привычный анализ функции и показывает, как меняется форма графика между опорными точками. Именно поэтому вторая производная и точки перегиба делают построение более точным и осмысленным.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2026-05-30T03:26:23Z</dcterms:created>
  <dcterms:modified xsi:type="dcterms:W3CDTF">2026-05-30T03:26:23Z</dcterms:modified>
</cp:coreProperties>
</file>