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4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класс Земноводные: основные темы и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4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— уникальные животные, живущие и в воде, и на суше, с важной ролью в природе.
</a:t>
            </a:r>
            <a:endParaRPr lang="en-US" sz="3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появились около 370 миллионов лет назад, преодолевая границу между водной и наземной жизнью. Эта группа демонстрирует важные эволюционные изменения и разнообразие адаптаций к окружающей среде.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исторический путь земноводных
</a:t>
            </a:r>
            <a:endParaRPr lang="en-US" sz="2549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и кожные особенности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земноводных состоит из головы, туловища и конечностей без хвоста у большинства. Их кожа влажная и гладкая, не имеет чешуи, что помогает дышать через кожу.
</a:t>
            </a:r>
            <a:endParaRPr lang="en-US" sz="127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размножение в воде
</a:t>
            </a:r>
            <a:pPr algn="ctr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обладают легкими и кожным дыханием. Их жизненный цикл начинается в воде: яйца и головастики развиваются в водной среде.
</a:t>
            </a:r>
            <a:endParaRPr lang="en-US" sz="1422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класса
</a:t>
            </a:r>
            <a:pPr algn="ctr" indent="0" marL="0">
              <a:lnSpc>
                <a:spcPct val="100000"/>
              </a:lnSpc>
              <a:buNone/>
            </a:pPr>
            <a:r>
              <a:rPr lang="en-US" sz="15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 — лягушки, тритоны и червяги, отражающие разнообразие форм и образов жизни среди амфибий.
</a:t>
            </a:r>
            <a:endParaRPr lang="en-US" sz="1581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земноводных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Бесхвостые включает лягушек и жаб с мощными задними ногами и отсутствием хвоста у взрослых особей.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Хвостатые представлены тритонами и саламандрами, имеющими длинный хвост и четыре развитые конечности одинаковой длины.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Безногие — червяги, лишенные конечностей, почти полностью ведущие подземный образ жизни в тропиках.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отрядов земноводных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бесхвостых мощные перепончатые задние лапы, короткое тело и отсутствие хвоста. Это обеспечивает отличное плавание и прыжки на суше.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озёрная и обыкновенная жаба — частые представители, обитающие в различных водоемах и лесах по всему миру.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Бесхвостые земноводные: особенности и известные представители
</a:t>
            </a:r>
            <a:endParaRPr lang="en-US" sz="210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и строение тела
</a:t>
            </a:r>
            <a:pPr algn="ctr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хвостатых доминирует длинный хвост, равномерно развитые четыре конечности и вытянутое тело, что позволяет им хорошо передвигаться в воде и на суше.
</a:t>
            </a:r>
            <a:endParaRPr lang="en-US" sz="1384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Тритоны различаются по размеру и окраске — от маленьких и ярких до крупных с приглушенной палитрой, что связано с их средой обитания.
</a:t>
            </a:r>
            <a:endParaRPr lang="en-US" sz="1536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2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Хвостатые земноводные: биологические особенности
</a:t>
            </a:r>
            <a:endParaRPr lang="en-US" sz="24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и адаптация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Червяги напоминают по форме червей или змей, не имеют конечностей, а их глаза часто покрыты кожей, что связано с подземным образом жизни.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 изученность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встречаются в тропических регионах, ведут скрытный образ жизни и изучены значительно меньше по сравнению с другими амфибиями.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Безногие земноводные: червяги и их образ жизни
</a:t>
            </a:r>
            <a:endParaRPr lang="en-US" sz="225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458403"/>
            <a:ext cx="4151400" cy="21306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различия между бесхвостыми, хвостатыми и безногими амфибиями по строению тела и образу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отряд адаптирован к разным средам и способам передвижения, отражая эволюционное разнообразие.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основных отрядов земноводных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биологические справочники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кожи и дыхание земноводных
</a:t>
            </a:r>
            <a:endParaRPr lang="en-US" sz="2962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амфибий тонкая, влажная и покрыта слизистыми железами, которые предотвращают высыхание и защищают от инфекций.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происходит через легкие и через кожу; кожное дыхание обеспечивает газообмен даже в кислородно-бедных водоемах.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земноводных и их роль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глаза с широким обзором и наружные барабанные перепонки позволяют амфибиям хорошо видеть и слышать окружающую среду.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и осязание помогают находить пищу и избегать опасностей; у некоторых видов кожа воспринимает химические изменения воды.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3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развитие: от икры до взрослой особи
</a:t>
            </a:r>
            <a:endParaRPr lang="en-US" sz="2443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Самка откладывает множество икринок в воду, каждая покрыта защитной желеобразной оболочкой для предотвращения высыхания и повреждений.
</a:t>
            </a:r>
            <a:endParaRPr lang="en-US" sz="1308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Откладывание икры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икринок появляются головастики, которые обладают жабрами и движутся в воде, питаясь водорослями и планктоном.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Вылупление головастиков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Головастики постепенно развивают конечности, теряют хвост и жабры, готовясь к наземной жизни.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метаморфоз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метаморфоза амфибия становится взрослой, обретая лёгкие и приспосабливаясь к жизни на суше и в воде.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особь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этапов зависит от условий среды и вида амфибий, влияя на выживаемость личинок.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развития проходит в водной форме, а метаморфоз обеспечивает переход к жизни на суше.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герпетологии, 2020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жизненного цикла лягушки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воде и суше у земноводных
</a:t>
            </a:r>
            <a:endParaRPr lang="en-US" sz="2909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имеют перепонки между пальцами, которые позволяют эффективно плавать и маневрировать в водной среде.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Слизистый слой кожи защищает от высыхания, а способность зарываться в грунт служит защитой при неблагоприятных условиях среды.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земноводных: структура рациона
</a:t>
            </a:r>
            <a:endParaRPr lang="en-US" sz="2804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амфибий питается насекомыми, пауками и мелкими беспозвоночными, используя липкий язык для захвата добычи.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Головастики обладают разнообразным рационом, включая растительные и животные компоненты, что способствует их росту и развитию.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Южной Америки
</a:t>
            </a:r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Ареалы амфибий здесь наполнены разнообразием видов благодаря влажному климату и многочисленным водоемам, обеспечивающим идеальные условия для размножения и развития.
</a:t>
            </a:r>
            <a:endParaRPr lang="en-US" sz="1180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 влажные места Африки
</a:t>
            </a:r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в этих регионах играют важную роль в экосистемах, регулируя популяции насекомых и участвуя в питающих цепях.
</a:t>
            </a:r>
            <a:endParaRPr lang="en-US" sz="142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зоны Евразии
</a:t>
            </a:r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обитают в лесах, лугах и возле прудов, проявляя адаптации к сезонным изменениям климата и среды.
</a:t>
            </a:r>
            <a:endParaRPr lang="en-US" sz="1423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ареалы обитания земноводных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число видов приходится на экваториальные районы с богатой фауной и стабильными климатическими условиями.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разнообразие в тропиках объясняется благоприятными условиями для размножения и развития амфибий.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(IUCN), отчет 2023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видов земноводных по континентам
</a:t>
            </a:r>
            <a:endParaRPr lang="en-US" sz="26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земноводных в природе
</a:t>
            </a:r>
            <a:endParaRPr lang="en-US" sz="2637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помогают контролировать популяции насекомых, уменьшая количество вредителей в экосистемах.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чувствительность к загрязнениям делает земноводных эффективными индикаторами экологического состояния вод и территорий.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выживанию амфибий
</a:t>
            </a:r>
            <a:endParaRPr lang="en-US" sz="2704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пестицидами и тяжелыми металлами негативно влияет на здоровье и размножение амфибий.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болезней, изменение климата и потеря среды обитания усиливают давление на популяции и приводят к снижению численности.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и меры по сохранению земноводных
</a:t>
            </a:r>
            <a:endParaRPr lang="en-US" sz="2405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Внесение редких видов в Красные книги и создание заповедников помогают защитить жизненные пространства амфибий от разрушения.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проекты привлекают внимание общества к важности охраны амфибий и формируют экологическую ответственность среди молодежи.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земноводных и пути исследований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сохраняют биоразнообразие и экобаланс, а их изучение открывает возможности для развития экологии и медицины, формируя знания будущих поколений.
</a:t>
            </a:r>
            <a:endParaRPr lang="en-US" sz="374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2026-05-08T22:11:36Z</dcterms:created>
  <dcterms:modified xsi:type="dcterms:W3CDTF">2026-05-08T22:11:36Z</dcterms:modified>
</cp:coreProperties>
</file>