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силы природы и человек меняют поверхность Земли каждый день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развитие рельефа Земли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развитие рельефа показывает, как меняется земная поверхность сейчас и в недавнем прошлом. Эти изменения идут и на суше, и на дне океанов, но особенно заметны в горах, у морей и крупных рек.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рельеф сегодня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землетрясениях горные породы смещаются резко, а на поверхности появляются трещины и разломы. Иногда из-за них меняются склоны, берега рек и устойчивость горных районов.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участки земной коры могут медленно подниматься или опускаться. Такие движения идут незаметно для человека, но за годы и века заметно меняют высоту территорий и очертания поверхности.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создают новые формы рельефа: вулканические конусы, кратеры, лавовые поля и плато. Застывшая лава может покрывать большие площади и надолго изменять облик местности.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изменяет поверхность суши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воды подтачивают берега, уносят песок, глину и гальку, а затем откладывают их в более спокойных местах. Так постепенно меняются русла рек и очертания долин.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сток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дождей вода быстро стекает по склонам и вымывает тонкие борозды. Если процесс продолжается, небольшие промоины превращаются в овраги и сильнее разрушают почву.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речных долин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рек возникают меандры, поймы и террасы. Эти формы показывают, что река не только разрушает породы, но и переносит, и накапливает материал.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Наносы у устья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течение замедляется, реки откладывают осадки в низинах и устьях. Из них формируются наносы, которые могут постепенно наращивать береговую линию.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разных процессов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 диаграмме условные: они помогают сравнить порядок скорости процессов, а не точные значения. Некоторые изменения идут почти незаметно, другие происходят внезапно.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меняется неравномерно: медленные процессы действуют долго, а оползни и обвалы перестраивают поверхность почти мгновенно.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сравнительная схема по темам рельефообразующих процессов
</a:t>
            </a:r>
            <a:endParaRPr lang="en-US" sz="6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587" y="1614220"/>
            <a:ext cx="1266825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3787" y="1614220"/>
            <a:ext cx="1266825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выветривания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трескаются из-за мороза, нагревания и охлаждения. Вода в трещинах замерзает, расширяется и постепенно разрывает твёрдую породу на более мелкие части.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
</a:t>
            </a:r>
            <a:pPr algn="ctr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 изменяют состав минералов: одни вещества растворяются, другие превращаются в новые соединения. Так породы медленно ослабевают и становятся рыхлыми.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расширяют трещины, а живые организмы помогают разрушать поверхность породы. Из-за этого камень постепенно распадается на обломки, песок, глину и пыль.
</a:t>
            </a:r>
            <a:endParaRPr lang="en-US" sz="93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внешние процессы и их формы рельефа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внешние силы действуют на поверхность Земли и какие формы рельефа они создают.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силы создают разные формы, но все они непрерывно перестраивают поверхность Земли.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превращения горной породы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круговорот вещества в рельефе и показывает основные этапы изменения породы.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льда и снега в изменении рельефа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медленно двигаются, царапают поверхность и уносят крупные обломки. Они углубляют долины и изменяют форму склонов, оставляя заметные следы своего движения.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таяния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ледника на местности остаются морены, озёра ледникового происхождения и широкие U-образные долины. Эти формы помогают узнать, где раньше был лёд.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Термокарстовые 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в грунте тает, земля теряет опору и опускается. Так появляются термокарстовые впадины, просадки и небольшие озёра в северных районах.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вечной мерзлоты грунт постоянно промерзает и оттаивает. Из-за этого поверхность может трескаться, проседать и образовывать неровности.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ветра в пустынях и на побережьях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песка и пыли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поднимает лёгкие частицы, переносит их на большие расстояния и шлифует камни. Особенно заметно это в местах, где мало растительности и почва плохо закреплена.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 пустыне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ветра в засушливых районах образуются дюны, барханы, песчаные гряды и каменные грибы. Их очертания меняются, потому что песок постоянно движется.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 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 ветер помогает перемещать песок вдоль берега, изменяя форму кос, пляжей и песчаных отмелей. Поэтому береговая линия тоже может заметно меняться.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современные изменения рельефа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климатические условия по-разному ускоряют разрушение и перестройку поверхности Земли.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осадки, потепление и температурные колебания, тем быстрее меняется рельеф.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географии; условная шкала влияния.
</a:t>
            </a:r>
            <a:endParaRPr lang="en-US" sz="6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развиваются склоновые процессы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Пусковой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дождя, землетрясения или быстрого таяния снега склон теряет устойчивость, а вода начинает просачиваться в ослабленные участки.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 или обломки горных пород начинают двигаться вниз по склону: медленно, как оползень, или резко, как обвал.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разрушения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воде примешиваются песок, глина и камни, образуется сель, который быстро проходит по руслу и углубляет его.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события склон становится более крутым, на нём появляются свежие уступы, осыпи, врезанные борозды и участки нарушенной поверхности.
</a:t>
            </a:r>
            <a:endParaRPr lang="en-US" sz="9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 и подземные пустоты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5094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 начинается там, где вода долго просачивается сквозь трещины и растворяет известняк, гипс или каменную соль, постепенно расширяя подземные каналы и полости.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4328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пустот на поверхности появляются воронки, провалы, а под землёй — пещеры и реки, которые могут менять направление стока и ослаблять грунт.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33562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 особенно опасен в местах строительства: дороги, дома и трубы могут повреждаться, если под ними внезапно проседает или обрушивается грунт.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6217"/>
            <a:ext cx="3377400" cy="16042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современных изменений рельефа в России и мире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природные процессы по-разному меняют поверхность Земли в разных районах.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рельефа заметны и в России, и в других регионах мира; их характер зависит от климата, пород и тектоники.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физическая география России и мира.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295523"/>
            <a:ext cx="609300" cy="54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412" y="2960900"/>
            <a:ext cx="503475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76355"/>
            <a:ext cx="609300" cy="487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рельеф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 выемки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создаёт глубокие карьеры, отвалы и выемки. На месте прежней поверхности возникают искусственные уступы, которые заметно меняют облик местности.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насыпи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строительстве дорог и железных путей землю срезают, перемещают и насыпают заново. Так появляются насыпи, выемки, откосы и искусственно выровненные участки.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растительности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распашка склонов уменьшают защиту почвы. Вода быстрее смывает верхний слой, а на поверхности чаще образуются овраги и промоины.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рельеф перестраивается особенно быстро: засыпаются понижения, выравниваются площадки, возводятся здания и меняются русла малых водотоков в пределах застройки.
</a:t>
            </a:r>
            <a:endParaRPr lang="en-US" sz="7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 рельеф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 усиливает выемки, насыпи и нарушение естественного покрова, поэтому рельеф меняется быстрее.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растут стройки и карьеры, обычно усиливаются и потери почвы, а природная поверхность становится более нарушенной.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географии; условные показатели.
</a:t>
            </a:r>
            <a:endParaRPr lang="en-US" sz="7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дождя к оврагу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школьного курса географии.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склоны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поверхность редко остаётся неподвижной. Здесь часто происходят обвалы, осыпи и оползни, а после ливней — селевые потоки. Поэтому рельеф здесь меняется заметно даже за короткое время, оставляя свежие уступы и осыпи.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морей и рек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берегах вода постоянно подтачивает и переносит рыхлый материал. Одни участки отступают, другие, наоборот, наращиваются песком и наносами. Так возникают обрывы, косы, пляжи и новые изгибы береговой линии.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мерзлоты и вулканизма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многолетней мерзлоты поверхность проседает при таянии льда в грунте, а возле вулканов рельеф меняется после извержений. Здесь рядом могут встречаться лавовые покровы, провалы, озёра и молодые неровности поверхности.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рельеф меняется особенно быстро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современное развитие рельефа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 строить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дорог, мостов, домов и плотин важно учитывать устойчивость склонов, размыв берегов и подвижность грунтов, чтобы избежать аварий и лишних затрат.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Предупреждать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современных процессов помогает понимать, где возможны оползни, обвалы, наводнения, селевые потоки и разрушение берегов, а значит — заранее снижать риск для людей.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 эрозии помогает сохранять плодородный слой, защищать поля от смыва и правильно организовывать хозяйство на склонах и в долинах рек.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рельефообразующих процессов позволяет бережнее относиться к ландшафтам, выбирать места для освоения территории и уменьшать разрушение природной среды человеком.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рельеф Земли непрерывно перестраивается силами природы и деятельностью человека. Понимая эти процессы, можно объяснять изменения поверхности и лучше защищать людей и территории.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меняется всегда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2026-06-02T18:20:30Z</dcterms:created>
  <dcterms:modified xsi:type="dcterms:W3CDTF">2026-06-02T18:20:30Z</dcterms:modified>
</cp:coreProperties>
</file>