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 началась в Африке и изменила весь мир.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узнаём о древних людях по костям, орудиям, стоянкам и ДНК. Каждая находка добавляет часть картины, поэтому учёные осторожно сравнивают факты и не спешат с выводами.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узнают прошлое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первые люди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 — это не один персонаж, а множество видов, которые жили в разное время. Одни ветви исчезли, другие стали частью истории Homo sapiens.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линия развития ведёт к современному человеку, но путь был долгим и не прямым. На нём встречались разные группы с похожими и разными признаками.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важные этапы происходили в Африке, где возникли ранние предки человека. Позже потомки этих групп расселились в Азию и Европу, а затем дальше.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люди добрались до Австралии и Америки. Это стало возможным благодаря расселению, изобретательности и умению жить в очень разных природных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читают следы прошлого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учёные внимательно изучают кости. По ним можно определить рост, возраст, форму черепа, состояние зубов и даже особенности движений древнего человека.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рассматривают каменные орудия. Они показывают, чем люди добывали пищу, как разделывали добычу и какие материалы умели обрабатывать.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Стоянки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стоянок рассказывают о быте. Очаги, остатки жилищ и кости животных помогают понять, где люди жили, как грелись и защищались.
</a:t>
            </a:r>
            <a:endParaRPr lang="en-US" sz="120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ДНК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помогают ДНК и сравнение находок из разных мест. Так исследователи проверяют гипотезы и постепенно уточняют картину древней истории.
</a:t>
            </a:r>
            <a:endParaRPr lang="en-US" sz="12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линия времени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 не просто смену видов, а рост умений: от ходьбы на двух ногах до сложного мышления и дальних переселений.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по линии времени, тем сложнее становились поведение, орудия и способы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палеоантропологии и учебным схемам эволюции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изменения начались в Африке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Переменчивый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климат менялся часто, поэтому выживали те, кто умел приспосабливаться. Одни области становились суше, другие влажнее, и это меняло доступную пищу и укрытия.
</a:t>
            </a:r>
            <a:endParaRPr lang="en-US" sz="1304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открытые пространства чередовались рядом друг с другом. В таких условиях было полезно ходить на двух ногах, замечать опасность издалека и быстро менять маршрут.
</a:t>
            </a:r>
            <a:endParaRPr lang="en-US" sz="1241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пищи требовали гибкости. Древние люди собирали растения, искали мелких животных и позже использовали орудия, чтобы получать больше еды из окружающей среды.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приспосабливаться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постоянно меняются, особенно важны обучение и наблюдательность. Эти качества помогли предкам человека лучше искать пищу, защищаться и передавать полезный опыт.
</a:t>
            </a:r>
            <a:endParaRPr lang="en-US" sz="12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между обезьяной и человеком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примерно 4–2 миллиона лет назад. Они уже уверенно передвигались на двух ногах, но сохраняли признаки, полезные для жизни на деревьях.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тело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мозг был меньше, чем у современных людей, поэтому поведение оставалось более простым. Зато тело уже подходило для длительной ходьбы и сбора пищи.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 хват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строению рук видно, что австралопитеки могли хватать предметы и, вероятно, пользоваться простыми находками природы. Это важный шаг к будущим орудиям.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череп показывают переходный этап развития. Именно поэтому австралопитеков считают важной частью истории человека, а не отдельной «ошибкой»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 первые орудия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2,4–1,4 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связан с самыми ранними известными каменными орудиями. Они были простыми, но уже помогали разрезать, дробить и обрабатывать добычу.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орудиям люди получали больше пищи из мяса и костей. Это давало энергию, а также могло поддерживать развитие мозга и усложнение поведения.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считается важным этапом, потому что показал связь между изготовлением инструментов и образом жизни древних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шаг за пределы Африки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был одним из самых долговечных древних видов. Он существовал очень долго и успел расселиться далеко за пределы Африки.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ходьба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человек уверенно ходил на двух ногах и мог преодолевать большие расстояния. Такая подвижность помогала искать пищу и новые места для жизни.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группах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 находкам, группы Homo erectus жили вместе, собирали растения и, вероятно, охотились. Совместная жизнь повышала шансы на выживание.
</a:t>
            </a:r>
            <a:endParaRPr lang="en-US" sz="986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останки находят в Африке и Азии, что показывает важный шаг в расселении людей. Именно с ними история человечества становится по-настоящему мировой.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был нужен огонь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приносил свет и тепло, особенно ночью и в холодном климате. Он помогал людям дольше оставаться активными и защищал лагерь от опасных животных.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польза 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Приготовленная пища легче жевалась и лучше усваивалась. Это расширяло рацион, делало еду безопаснее и, вероятно, экономило силы, нужные для охоты и собирательства.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археологов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очагов, угли и обожжённые кости показывают, что огонь использовали не один раз. Такие находки помогают понять, где древние люди жили и как организовывали стоянки.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каменных орудий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каменные орудия и что умели делать их создатели.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становилась обработка камня, тем больше задач могли решать люди: от разделки мяса до изготовления более сложных инструментов.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стоянок ранних людей; обобщение по типам каменных индустрий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жизнь древних групп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поиск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маленькой группе было важно не действовать в одиночку: совместные поиски пищи повышали шансы найти еду, особенно в трудные сезоны.
</a:t>
            </a:r>
            <a:endParaRPr lang="en-US" sz="1335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внутри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детях и слабых членах группы снижала риск для всех. Это помогало не терять опыт и поддерживать жизнь сообщества изо дня в день.
</a:t>
            </a:r>
            <a:endParaRPr lang="en-US" sz="1335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стоянки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приходила не только от холода и голода, но и от хищников. Дежурство у лагеря и совместная защита делали стоянку безопаснее.
</a:t>
            </a:r>
            <a:endParaRPr lang="en-US" sz="1335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жили вместе, навыки передавались быстрее: старшие показывали, как делать орудия, находить воду и выбирать безопасное место для ночёвки.
</a:t>
            </a:r>
            <a:endParaRPr lang="en-US" sz="13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могла появиться речь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предки человека уже общались звуками и жестами. Такие сигналы помогали предупреждать об опасности, координировать действия и поддерживать контакт в группе.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более сложных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строение мозга, черепа и дыхательных путей изменялось. Это могло сделать звуки разнообразнее и точнее, а общение — удобнее для совместной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Homo sapiens речь стала главным инструментом передачи знаний. С её помощью можно было договариваться, рассказывать о прошлом и планировать будущее.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расселения древних людей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климат, технологии и образ жизни помогали людям двигаться по разным континентам.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ближайшие родственники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холоду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были хорошо приспособлены к холодному климату: их крепкое телосложение помогало сохранять тепло, а жизнь в группах — переживать суровые сезоны и добывать пищу.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Умелые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каменные орудия были разнообразными и достаточно точными. Это говорит о планировании работы, умении подбирать материал и использовать разные способы обработки добычи.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некоторых стоянках находят следы заботы о больных и пожилых людях. Такие находки показывают, что у неандертальцев были не только навыки выживания, но и социальные связи.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Денисовцы и другие ветви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Открытие по ДНК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Денисовцев сначала узнали не по полному скелету, а по ДНК и редким костным находкам. Это редкий случай, когда генетика помогла открыть новую ветвь древних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Азии́йский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следы связаны с Азией, а не с Европой. Это расширило представление о том, где жили разные древние группы и как далеко они были расселены.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Более сложная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денисовцев показало, что рядом с Homo sapiens существовало больше родственных ветвей, чем предполагали раньше. История человека оказалась не прямой линией, а сетью связей.
</a:t>
            </a:r>
            <a:endParaRPr lang="en-US" sz="11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Homo sapiens выделяется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Гибкость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быстрее приспосабливался к разным условиям среды. Люди могли менять одежду, жильё, инструменты и способы добычи пищи в зависимости от климата и местности.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стали разнообразнее: кроме камня использовали кость, дерево и другие материалы. Это расширяло возможности охоты, обработки пищи и изготовления полезных вещей.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Дальние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группами помогали обмениваться знаниями и предметами на больших расстояниях. Благодаря этому полезные навыки распространялись быстрее, чем в изолированных сообществах.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Успешное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комбинация умений сделала людей очень живучими. Homo sapiens успешно расселялся там, где другим древним людям было бы труднее выжить.
</a:t>
            </a:r>
            <a:endParaRPr lang="en-US" sz="12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и наследие в ДНК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Палеогенетика помогает увидеть не только родство, но и реальные встречи разных древних групп людей. Следы этих встреч сохранились в генах современных популяций.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смешение с древними ветвями происходило не везде одинаково: оно особенно заметно у популяций за пределами Африки.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оценки палеогенетических исследований современных популяций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находки рассказывают о символах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со 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пещере или на стоянке находят не только кости и орудия, но и необычные предметы: бусины, раковины, пигменты. Такие вещи редко нужны для выживания напрямую, зато важны для знаков и памяти.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на стенах и украшенные вещи говорят о желании передать идею или чувство. Люди уже умели выбирать символы, а значит, мысленно связывали предмет с чем-то большим, чем его польза.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находки помогают понять, что у древних людей были общие традиции. Они объединяли группу и показывали, что люди думали не только о сегодняшнем дне, но и о прошлом.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люди: путь, который объединяет нас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первых людей — это долгий путь от ранних предков к Homo sapiens. Кости, орудия, огонь, стоянки и ДНК вместе показывают, как люди учились, расселялись и менялись.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2026-07-26T04:59:20Z</dcterms:created>
  <dcterms:modified xsi:type="dcterms:W3CDTF">2026-07-26T04:59:20Z</dcterms:modified>
</cp:coreProperties>
</file>