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«Зреющая песня»: образ становления в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рождается из тишины, внутреннего роста и готовности к слову.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созревания: как чувство становится словом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песня часто связана с памятью, душевным движением и природным ритмом. Тема созревания помогает увидеть, как внутренний опыт постепенно превращается в художественную форму.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стихотворения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еще не выражено открыто: оно существует как внутренний импульс и только намечает будущую песню.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чувство достигает зрелости, оно выливается в песню — уже точную, полную и завершенную.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углубляется, становится плотнее и значительнее, подготавливая момент для рождения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образ живой природы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показана как естественное явление, подобное росту растения: ей нужны тепло, свет, время и скрытая работа жизни, прежде чем она станет слышимой.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песни воспринимается не как мгновенный звук, а как итог органического созревания, подобный цветению, наливу плода или раскрытию бутона.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текста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не появляется мгновенно: ей предшествует пауза, в которой чувство набирает глубину и внутреннюю устойчивость.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срок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возникает в свой момент, когда переживание достигло полноты; здесь важна не спешка, а естественный ход времени.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созревания связывает творчество с живым развитием: смысл раскрывается постепенно, как растущий организм или плод.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перед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тексте не пусто, а наполнено сосредоточением; оно обозначает подготовку к точному и необходимому выражению.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эмоционального состояния в тексте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резкий перелом, а плавное внутреннее изменение, где каждое состояние подготавливает следующее.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стихотворении — последовательное созревание чувства: максимум достигается в момент звучания, затем сменяется спокойной полнотой.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интерпретация текста стихотворения «Зреющая песня»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внутреннее состояние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сосредоточен на собственном переживании и внимательно отслеживает его движение, не отвлекаясь на внешнюю событийность и случайные впечатления.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состояние определяется ожиданием: он чувствует, что слово еще не готово, и потому принимает паузу как необходимую часть творческого процесса.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форсирует выражение мысли; для него важно, чтобы чувство дозрело до ясности и обрело точную, убедительную форму.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переживания подчеркивает зрелость сознания: человек доверяет внутреннему времени и понимает ценность естественного возникновения песни.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смысл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образы помогают раскрыть идею рождения песни как естественного внутреннего процесса.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идею: песня возникает не внезапно, а как закономерный итог внутренней зрелости.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стихотворения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созревания делают песню живым образом, а не отвлеченным понятием; через них внутренний процесс воспринимается наглядно, почти материально.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плавная звуковая организация усиливают ощущение длительности, ожидания и постепенного нарастания, не нарушая спокойного тона стихотворения.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лексика и природные ассоциации создают цельность: художественная форма здесь сама напоминает естественный, выверенный по времени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чувства к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последовательное превращение внутреннего переживания в завершенное художественное слово.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смысловых этапа выстраивают движение от скрытого напряжения к ясному звучанию.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последовательных шага помогают увидеть, как произведение избегает резких переходов и передает созревание чувства как естественный процесс.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стихотворения «Зреющая песня»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с природным циклом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песни соотнесён с весенним ростом и летним расцветом: чувство развивается скрыто, как зерно или бутон, прежде чем стать заметным, сильным и завершённым.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урожаем подчёркивает закономерность этого движения: плод созревает в свой срок, как и слово, которое возникает после внутреннего накопления и готовности.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906" y="1155650"/>
            <a:ext cx="259875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звучание речи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не давит на читателя, а ведёт его спокойно и сосредоточенно. Благодаря этому ощущается доверие к естественному ходу внутреннего созревания.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ощущение поступательного движения и поддерживают внутренний ритм текста. Они помогают передать ожидание, которое не нарушает, а организует речь.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торжественность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Сдержанное звучание постепенно приобретает возвышенный оттенок. Так возникает чувство значимости момента, когда зрелое чувство наконец находит своё 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смысловых акцентов в стихотворении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мотивы не существуют отдельно: каждый из них поддерживает идею естественного рождения песни.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мотив созревания, а остальные элементы раскрывают его как психологически и природно мотивированный процесс.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Интерпретационное распределение по тексту стихотворения «Зреющая песня»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и общечеловеческий смысл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важен внутренний рост, который ещё не виден извне. Это напоминает формирование характера, когда основа уже создаётся, но результат пока не проявлен.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чувство или навык укрепляются через время, внимание и повторение. В этом легко узнать любой процесс взросления, требующий терпения и сосредоточенности.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готовности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внутреннее содержание становится достаточным, появляется потребность в слове или действии. Именно здесь возникает ощущение зрелости и уверенности в выборе.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завершению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воспринимается как естественный результат длительного пути. Так стихотворение связывает поэтический образ с личным опытом роста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зрелой песни запоминается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понятен сразу: читатель видит живое явление, которое развивается по законам природы. Простота сравнения делает смысл доступным без упрощения.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песни расширяет частный сюжет до философского вывода. Творчество предстает не случайным порывом, а итогом внутренней зрелости и собранности.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ассоциации — колос, бутон, свет, плод — закрепляют образ в памяти. Они помогают почувствовать гармонию между человеческим переживанием и естественным ритмом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начала и итога внутреннего движения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состояние лирического мира от скрытого ожидания к полному звучанию.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параметрах движение идёт от потенциальности к выраженности, поэтому финал воспринимается как закономерный результат внутреннего роста.
</a:t>
            </a:r>
            <a:endParaRPr lang="en-US" sz="109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текста стихотворения «Зреющая песня»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интерпретации стихотворения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текст можно читать как размышление о рождении самого стихотворения, когда слово возникает только после длительного внутреннего накопления и созревания.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произведение говорит о взрослении личности: мысль и чувство становятся зрелыми постепенно, через опыт, терпение и внутреннюю собранность.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в стихотворении слышится тема сильного переживания, которое уже невозможно удерживать внутри и которое требует точного словесного выражения.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В-четвёртых, все трактовки объединяет идея верного времени: важное становится явным не раньше и не позже, а тогда, когда оно действительно готово.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зрелой песни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иллюстрации подойдёт спелый колос или раскрытый бутон: оба образа передают момент, когда скрытый рост уже становится видимым. Они создают ощущение естественного завершения процесса.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Тёплый свет, спокойное поле или сад усиливают впечатление гармонии. Такой визуальный ряд помогает связать внутреннюю зрелость с ясным, узнаваемым образом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песня как форма зрелости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убеждает, что подлинное слово рождается не мгновенно, а в результате внутреннего созревания. Песня становится символом зрелости, гармонии и верного времени.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2026-05-19T20:12:33Z</dcterms:created>
  <dcterms:modified xsi:type="dcterms:W3CDTF">2026-05-19T20:12:33Z</dcterms:modified>
</cp:coreProperties>
</file>