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плоскости в школьной геометрии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переносах, симметриях, поворотах и гомотетиях — и почему это мощный метод решения задач.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«преобразований» живёт в курсе 11 класса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плоскости тесно связаны с координатным методом и векторным подходом. Они помогают доказывать равенство и подобие треугольников, строить симметричные фигуры, находить образы точек и линий, связывая чертёж и аналитику.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преобразования сохраняют длины и углы, сохраняя форму. Другие меняют размеры, но оставляют «внутреннюю геометрию» в виде подобия — как при гомотетии.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геометрического преобразования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преобразование — это правило, по которому каждой точке фигуры ставится в соответствие новая точка на плоскости. Так возникает связь между «исходным» и «полученным» состоянием фигуры.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фигура называется прообразом, а полученная — образом. Важно, что преобразование действует на все точки сразу, поэтому у фигуры меняется расположение, а иногда и масштаб.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 его свойства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сохранения линейных расстояний треугольник после переноса совпадает по форме и размеру с исходным: меняется лишь положение. Пример: перенос на вектор (3; 2) смещает фигуру на 3 клетки вправо и на 2 вверх.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задается вектором: каждую точку смещают на одно и то же расстояние в одном и том же направлении. Поэтому сохраняются расстояния между точками, а образ отрезка равен исходному.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преобразований плоскости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четырёх случаях — перенос, осевая и центральная симметрия, поворот — фигуры сохраняют размеры и углы (то есть относятся к движениям). Гомотетия, наоборот, масштабирует фигуры.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ключевой признак движений — сохранение метрик. Как только появляется изменение масштаба, преобразование перестаёт быть движением и переходит к подобию — это как раз гомотетия.
</a:t>
            </a:r>
            <a:endParaRPr lang="en-US" sz="1298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классификация преобразований плоскости, школьный курс геометрии (без внешних данных).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переводит каждую точку в точку по другую сторону от оси на равном расстоянии. Геометрически это выглядит как «зеркальное отражение» относительно прямой.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квадрата осей симметрии четыре, у равнобедренного треугольника — одна, а у окружности осей бесконечно много. Количество осей отражает степень «симметричности» фигуры.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является серединным перпендикуляром к отрезку, соединяющему точку и её образ. Поэтому отрезок «точка–образ» пересекает ось под прямым углом и делится ею пополам.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45" y="1931425"/>
            <a:ext cx="3493209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симметрий и переносов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фиксирует соответствие между видом преобразования и тем, что сохраняется. Это помогает быстро выбирать стратегию решения в задачах на доказательство и построение.
</a:t>
            </a:r>
            <a:endParaRPr lang="en-US" sz="1295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преобразованиях фигура не деформируется: сохраняются базовые геометрические величины. Поэтому их относят к движениям и используют для построений, где требуется равенство или точная перестановка элементов фигуры.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преобразований плоскости (школьный курс геометрии).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фигуры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пропустить этапы и проверить корректность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относительно точки O переводит каждую точку A в точку A′ так, что O является серединой отрезка AA′. Получается точечная «отражающая» пара вокруг центра.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преобразование эквивалентно повороту на 180° вокруг центра O. Поэтому оно сохраняет прямолинейность: прямые переходят в прямые, а отрезки — в отрезки той же длины.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также сохраняются, как и расстояния. При этом ориентация фигуры меняется: «направление» обхода контуром перестраивается, хотя геометрические величины остаются прежними.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задается центром, углом и направлением поворота. Для каждой точки задаётся дуга окружности: расстояние до центра поворота не меняется, значит радиус и геометрическая «форма» сохраняются.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задаётся поворот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на 90°, 120° или 180° каждая точка описывает дугу окружности с центром в центре поворота. Например, квадрат при повороте на 90° совпадает сам с собой, а равнобедренный треугольник обычно переходит в равную фигуру, но с другим расположением.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фигурой при разных углах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поворота и результат преобразования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 90° и 270° меняют ориентацию фигуры и задают новый «направленный» порядок вершин. Поворот на 360° действует как тождественное преобразование.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лишь при 180° поворот совпадает с центральной симметрией, а при 360° фигура полностью возвращается. Остальные углы дают разные изображения.
</a:t>
            </a:r>
            <a:endParaRPr lang="en-US" sz="133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школьных свойств поворотов; без внешних измерений, 2026-05-13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 гомотетии с подобием: соответствующие углы равны, а соответствующие стороны пропорциональны. Поэтому гомотетия переводит одну подобную фигуру в другую, сохраняя форму.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 подобие фигур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 центром O и коэффициентом k переводит каждую точку A в точку A' на луче OA: точки O, A, A' лежат на одной прямой. Направление задаёт знак k.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k&gt;1, образ удаляется от центра сильнее, и фигура увеличивается; при 0&lt;k&lt;1 она приближается, поэтому уменьшается. При k&lt;0 образ оказывается по другую сторону от O.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гомотетии и изменение размеров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k=1 фигура совпадает с образом, а при |k|=1 сохраняется масштаб по длинам. Знак коэффициента влияет не на размер, а на то, по какую сторону от центра окажется образ.
</a:t>
            </a:r>
            <a:endParaRPr lang="en-US" sz="138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линейный размер меняется пропорционально |k|. Отрицательный коэффициент при |k|=1 даёт центральную симметрию, то есть разворот относительно центра.
</a:t>
            </a:r>
            <a:endParaRPr lang="en-US" sz="134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зависимости гомотетии: масштаб для длин равен |k|; 2026-05-13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и что изменяют преобразования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плоскости — параллельный перенос, осевая и центральная симметрии, поворот — сохраняют длины отрезков и величины углов. Поэтому фигуры имеют ту же форму и в точности тот же «размер».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углы между прямыми и отношения соответствующих сторон, то есть формирует подобие. Однако длины масштабируются: каждое измерение умножается на |k|, а не остаётся прежним.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при гомотетии изменяются сильнее: они масштабируются в k² раз. Это удобно проверять на фигурах с понятной площадью — например, на треугольниках и многоугольниках.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k&gt;0, ориентация фигуры сохраняется: «порядок» вершин и направление обхода не меняются. При k&lt;0 ориентация меняется, и образ оказывается «перевернут» относительно центра.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06487"/>
            <a:ext cx="4417500" cy="2151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преобразований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преобразования позволяют однозначно задать правило и быстро понять, что именно сохраняется в задаче.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видно: для движений достаточно центра/оси или вектора и угла, а для гомотетии ключевы центр и коэффициент. Знак k объясняет смену ориентации, даже когда |k|=1.
</a:t>
            </a:r>
            <a:endParaRPr lang="en-US" sz="139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школьного курса по геометрическим преобразованиям (учебная программа; 2026-05-13)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преобразований в задачах: от доказательства до дизайна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через «перемещение»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треугольника выглядят по-разному, но есть подозрение на движение, преобразование часто превращает задачу о равенстве в проверку совпадения образов. Ось симметрии или поворот помогают свести доказательство к тождественному расположению фигур.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орнаменты и «копирование» фрагментов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на плитке и узоры в тетрадях строятся как повторяющиеся фрагменты. Если рисунок обладает осевой или центральной симметрией, достаточно описать один элемент и способ его переноса или отражения, чтобы получить всю композицию.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Координаты: перенос и поворот как алгоритм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геометрии преобразование становится вычислимой операцией: по формуле получают координаты образа точки. Перенос и поворот особенно удобны, когда нужно находить новые точки по заданным координатам без лишних построений.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симметрия в окружающем мире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и архитектуре симметрия помогает добиваться баланса и повторяемости деталей. Наблюдайте: даже сложные формы часто состоят из симметричных модулей.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преобладание осевой и центральной симметрий. Переносная симметрия чаще проявляется в повторяющихся структурах — орнаментах и решётках.
</a:t>
            </a:r>
            <a:endParaRPr lang="en-US" sz="1368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Наблюдательная классификация примеров из школьных материалов; 2026-05-13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11 класса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угол поворота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задают центром и углом. В задачах находят центр по паре точек и затем определяют угол, проверяя совпадение образов характерных точек фигуры.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точки на плоскости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преобразование (перенос, симметрия, поворот, гомотетия). Нужно найти координаты образа точки или построить точку на чертеже, используя заданные параметры.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 доказательство подобия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нужно показать, что фигуры подобны и определить коэффициент гомотетии. Используются пропорции соответствующих сторон и равенство углов при переходе к образу.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отрезка и поиск оси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требуется восстановить ось симметрии или проверить, что два отрезка переходят друг в друга при отражении. Решение опирается на серединный перпендикуляр и равенство расстояний.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решаются задачи на преобразования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шага в зависимости от вида преобразования и требуемого свойства (равенство, подобие, симметричность).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делают геометрию «управляемой»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преобразования образуют связующее звено школьной геометрии: они соединяют чертёж, координаты и свойства фигур. Движения сохраняют длины и углы, а гомотетия добавляет масштаб и подобие, расширяя инструменты решения задач.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2026-05-13T11:56:33Z</dcterms:created>
  <dcterms:modified xsi:type="dcterms:W3CDTF">2026-05-13T11:56:33Z</dcterms:modified>
</cp:coreProperties>
</file>