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гласных и согласных в приставках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приставки: как выбрать букву по правилу и не ошибиться.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знать правила написания приставок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часто слышатся похоже, но пишутся по-разному. Чтобы не путать з/с, а/о и е/и, нужно знать школьные правила и видеть, как приставка меняет смысл слова.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это часть слова перед корнем. Она помогает образовывать новые слова и уточнять их значение: ехать — приехать, писать — записать.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может быть одна приставка, а в некоторых сложных словах — две. Например: пере-до-строить, без-под-облачный. Все приставки пишутся слитно.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приставку, нужно выделить корень и посмотреть, какая часть стоит перед ним. Это помогает правильно выбрать букву и понять смысл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2734" y="3718345"/>
            <a:ext cx="440958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пишутся одинаково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правилу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по-, про-, под-, над-, на-, до- и другие пишутся всегда одинаково. Их написание не зависит от следующей буквы, поэтому их нужно запомнить.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подбежать, надписать, записать и собрать приставка помогает понять значение действия. Здесь важно не искать замену буквы, а видеть слово целиком.
</a:t>
            </a:r>
            <a:endParaRPr lang="en-US" sz="1348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приставки не меняют свой вид в зависимости от соседних звуков. Это делает правило простым: если приставка из этой группы, пишем её так, как выучили.
</a:t>
            </a:r>
            <a:endParaRPr lang="en-US" sz="1336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встречается слово, тем быстрее запоминается приставка. Постепенно ученик начинает узнавать её сразу и писать без лишних сомнений.
</a:t>
            </a:r>
            <a:endParaRPr lang="en-US" sz="14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приставке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орфограммы в приставке.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без-/бес-, раз-/рас-, из-/ис-, воз-/вос-, низ-/нис-, чрез-/черес- выбор буквы зависит от следующего согласного. Это правило помогает писать слова по звучанию и не путать близкие формы.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 согласным пишется з: бездушный, разбудить, избрать, возглавить. Перед глухим — с: бесшумный, расписать, испечь, восхитить. Именно здесь ученики чаще всего допускают ошибки.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 з и с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приставок на з и 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одна и та же приставка меняет букву в зависимости от следующего согласного.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 приставке выбирается по следующему согласному: перед звонким — з, перед глухим — 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правописания приставок.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согласных влияют на выбор буквы в приставке: звонкие и глухие.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школьного курса русского языка, 5 класс.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 помогают понять, какую букву писать в приставке. Этот признак особенно важен в словах с приставками на з/с.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приставок встречаются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какие правила стоит повторять особенно внимательно на уроках и дома.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требуется уверенно различать неизменяемые приставки и приставки на з/с; именно они встречаются в самых обычных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материалу темы; условное распределение для наглядности.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обозначает приближение: приехать, прибежать, прилететь. В этих словах видно движение к чему-то или к кому-то, поэтому приставка помогает точно передать смысл.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может обозначать присоединение и близость: приклеить, пришить, пришкольный, приморский. Такое значение особенно удобно запоминать по знакомым примерам из повседневной 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значение — неполное действие или слабый признак: приоткрыть, прижать, притихнуть. Эти случаи помогают отличить при- от пре- и выбрать правильное написание.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приставки при-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пре-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пре- часто передаёт значение высокой степени признака. Поэтому в словах прекрасный, преувеличить и преградить она помогает показать усиление или оценку качества.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слов пре- близка по смыслу к приставке пере-. Такое значение видно в глаголах преобразовать, превратить, прекратить, где действие связано с изменением или переходом.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пре- употребляется в словах, где речь идёт не о движении, а о большой мере признака: превосходный, премудрый, премилый. Здесь приставка подчёркивает особую степень.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не только слышать слово, но и понимать его смысл. Если значение связано с очень или с пере-, обычно пишется пре-.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при- от пре-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приставки по значению слова и по словарной норме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8543" y="2679413"/>
            <a:ext cx="329428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приставках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ищем проверочное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Гласная в приставке обычно не проверяется ударением. В словах записать, подоконник и надписать буква выбирается по правилу, а не по подбору родственного слова.
</a:t>
            </a:r>
            <a:endParaRPr lang="en-US" sz="1409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без ошибки пишутся по-, про-, под-, над-, за-, на-, до-, об-, от-, с-. Их написание стабильно и не зависит от следующей буквы.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приставка известна, написание становится понятным без дополнительных догадок. Правило помогает быстро выбрать верную букву и избежать лишних исправлений.
</a:t>
            </a:r>
            <a:endParaRPr lang="en-US" sz="1441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полезно перечитать слово ещё раз. Если приставка написана по правилу и слитно с корнем, вероятность ошибки заметно уменьшается.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состав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приставку с частью корня, нужно видеть слово целиком. Например, в слове поход буква о относится к приставке, а не подбирается как проверяемая гласная.
</a:t>
            </a:r>
            <a:endParaRPr lang="en-US" sz="14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начало слова нельзя объяснить только общим правилом. Например, здесь, здание, здоровье, сделать и сжечь нужно просто запомнить как правильные словарные формы.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важно запоминание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звучание может напоминать приставку, но на письме действует словарная норма. Поэтому важно различать звук и букву и проверять написание по образцу.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правильное написание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ошибок помогает быстрее увидеть правило и не повторять неверный вариант.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ошибка связана с выбором буквы в приставке. Если помнить правило о звонких и глухих согласных и различать при- и пре-, число ошибок заметно снижается.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«Правописание приставок»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трудности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 ошибок чаще всего выбирают пары, где нужно применять два разных признака: звук после приставки или значение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стоит уделять приставкам на з/с и различению при- и пре-. Остальные группы требуют в основном запоминания и аккуратности.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теме, без статистических данных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правило при письме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приставку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увидеть, какая часть слова стоит перед корнем. Это помогает понять, к какой группе относится написание и какое правило нужно применить.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зависит ли буква от следующего согласного или от значения слова. Для одних приставок важен звук, для других — смысл.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Выбрать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определения условия записывают нужную букву: з или с, при- или пре-, либо неизменяемую приставку без изменений.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слово в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перечитать слово в предложении и сравнить его с похожими примерами. Это помогает заметить неточность и исправить её вовремя.
</a:t>
            </a:r>
            <a:endParaRPr lang="en-US" sz="14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опоры для запоминания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 согласным в приставке часто пишется с, а перед звонким — з. Это правило особенно удобно применять в словах бездушный и бесшумный.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помогает передать приближение, присоединение, близость или неполное действие. Поэтому в словах приехать, приклеить, прибрежный и приоткрыть пишется именно эта приставка.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нередко близка по смыслу к словам очень или пере-. Такое значение видно в словах прекрасный, превратить, преувеличить и прекратить.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приставки пишутся всегда одинаково: по-, под-, над-, за-, до-, на-, об-, от-, с-. Их нужно узнавать по образцу и запоминать без сомнений.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Приставку нельзя рассматривать отдельно от слова. В паре разбудить — расписать выбор буквы зависит от следующего согласного, а в словах приехать и преграда важен смысл.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подсказывает, что именно хотел сказать автор. Если сравнить бескрайний и бездушный, легче увидеть, почему в одном слове пишется с, а в другом — 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приставки в слове и в предложении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приставок становится понятным, если помнить несколько точных правил и проверять смысл слова. Это помогает писать без ошибок и уверенно выбирать нужную букву.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2026-05-23T00:56:03Z</dcterms:created>
  <dcterms:modified xsi:type="dcterms:W3CDTF">2026-05-23T00:56:03Z</dcterms:modified>
</cp:coreProperties>
</file>