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2: The World’s Best Friend Is You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уважение и поддержка через язык.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юнит объединяет лексику о характере, короткие диалоги, чтение, аудирование и мини-проекты. Ученики учатся выражать мнение, поддерживать собеседника и говорить о людях уважительно.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юнита: чему будем учиться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юнит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характере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Юнит помогает говорить о качествах человека простыми словами и замечать, как характер влияет на общение. Ученики сравнивают примеры из школы, дома и онлайн-ситуаций.
</a:t>
            </a:r>
            <a:endParaRPr lang="en-US" sz="984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 понимаем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и задания на слушание учат улавливать главное, а затем проверять детали. Это развивает внимание к смыслу и уверенность в ответах.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Общаемся по теме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говорение строятся вокруг дружбы, поддержки и вежливых реакций. Ученики тренируются задавать вопросы, отвечать кратко и поддерживать разговор естественно.
</a:t>
            </a:r>
            <a:endParaRPr lang="en-US" sz="99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о дружбе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задания завершают тему: можно описать друга, выразить чувства и составить небольшую карточку. Так язык сразу связывается с личным опытом.
</a:t>
            </a:r>
            <a:endParaRPr lang="en-US" sz="10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Разогрев: что делает друга лучшим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что делает друга настоящей опорой в школе и вне её. Вспомните ситуации, где важны доверие, честность и умение выслушать без спешки.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качества, которые помогают чувствовать себя рядом с человеком спокойно и уверенно. Подойдут примеры доброты, внимания к чувствам и готовности помочь.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 проявляется помощь в классе, на перемене и в переписке. Иногда одно короткое сообщение поддерживает не хуже, чем личный разговор.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Обсудите, почему с лучшим другом должно быть не только спокойно, но и интересно. Вспомните совместные игры, общие увлечения и смешные моменты.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правило обсуждения: коротко, уважительно и по очереди. Используйте примеры из школьной жизни и онлайн-общения, не перебивая друг 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Лексика: слова для описания характера и чувств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00013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Kind, helpful и honest описывают человека, на которого можно положиться. Эти слова удобно связывать с поступками: помогает, говорит правду, умеет поддержать в нужный момент.
</a:t>
            </a:r>
            <a:endParaRPr lang="en-US" sz="1111" dirty="0"/>
          </a:p>
        </p:txBody>
      </p:sp>
      <p:sp>
        <p:nvSpPr>
          <p:cNvPr id="12" name="Text 3"/>
          <p:cNvSpPr txBox="1"/>
          <p:nvPr/>
        </p:nvSpPr>
        <p:spPr>
          <a:xfrm>
            <a:off x="1000013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Shy и confident показывают, как человек ведёт себя в новой ситуации. Один может сначала молчать, другой легко знакомится и быстро включается в разговор.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000013" y="3736367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Cheerful, worried и proud помогают назвать настроение и внутреннее состояние. Их удобно сравнивать по школьным примерам: радость после успеха, волнение перед тестом, гордость за результат.
</a:t>
            </a:r>
            <a:endParaRPr lang="en-US" sz="1111" dirty="0"/>
          </a:p>
        </p:txBody>
      </p:sp>
      <p:sp>
        <p:nvSpPr>
          <p:cNvPr id="14" name="Text 5"/>
          <p:cNvSpPr txBox="1"/>
          <p:nvPr/>
        </p:nvSpPr>
        <p:spPr>
          <a:xfrm>
            <a:off x="3579875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по примеру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лучше запоминаются, когда рядом есть картинка, жест или короткая ситуация. Так значение становится понятным без перевода и легко вспоминается в ответе.
</a:t>
            </a:r>
            <a:endParaRPr lang="en-US" sz="1141" dirty="0"/>
          </a:p>
        </p:txBody>
      </p:sp>
      <p:sp>
        <p:nvSpPr>
          <p:cNvPr id="15" name="Text 6"/>
          <p:cNvSpPr txBox="1"/>
          <p:nvPr/>
        </p:nvSpPr>
        <p:spPr>
          <a:xfrm>
            <a:off x="3579875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плюс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персонажа полезно сразу соединять слово и действие. Например, helpful — помогает с домашним заданием, cheerful — улыбается и поддерживает других.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в контексте: узнавание и сопоставление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прочитайте ситуацию и найдите подсказку в действии героя. Если он помогает с домашним заданием, подходит слово kind, потому что оно связано с заботой и вниманием.
</a:t>
            </a:r>
            <a:endParaRPr lang="en-US" sz="1189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 поведение в новой группе. Когда человек молчит и держится в стороне, это похоже на shy: ему нужно время, чтобы привыкнуть.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общается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герой легко знакомится, задаёт вопросы и не боится говорить, лучше выбрать confident. Такое слово описывает спокойствие и уверенность в себе.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Волнуется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персонаж переживает перед контрольной, подходит worried. Важно заметить не только слово, но и эмоциональную подсказку в картинке или короткой фразе.
</a:t>
            </a:r>
            <a:endParaRPr lang="en-US" sz="11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Грамматика: как описывать людей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37764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He is… / She is… помогает быстро описать знакомого человека. Дальше добавляется прилагательное, которое точно передаёт характер, настроение или поведение.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72482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описываем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имени можно использовать schoolmate, cousin, teammate или online friend. Такие слова делают предложение конкретнее и помогают говорить о реальных людях из своей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07211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Тренируем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строятся на подстановке: My friend is kind. My cousin is shy. My teammate is confident. Так ученики тренируют порядок слов и уверенное построение фразы.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выражения мысли и мнения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think… и In my opinion… помогают начать ответ спокойно и понятно. После них удобно сразу добавить причину, чтобы мнение звучало убедительно и вежливо.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и несогласие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agree и I don’t agree нужны, чтобы поддержать или мягко не согласиться с собеседником. Короткий ответ лучше сразу связать с причиной, используя because.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из двух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строить ответ из двух частей: сначала мысль, затем объяснение. Такая модель помогает говорить связно и не терять основную идею в разговоре.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ученики выбирают подходящую фразу по ситуации и затем собирают собственный ответ. Это делает речь естественной и тренирует быстрый выбор языкового средства.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фраз в диалоге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собирается из коротких реплик: мнение, уточнение, согласие и продолжение мысли.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опоры помогают понять короткий аудиотекст.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в этом юните опирается на четыре ключевых опоры: имена, чувства, действия и порядок реплик. Такой подход помогает быстрее понимать короткие диалоги.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юнита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аудирование: главное, детали и эмоции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аудировании важно сразу понять, кто говорит и как он себя чувствует. Если в диалоге звучат имена, эмоции и простые действия, ученик быстрее выбирает правильный ответ в задании multiple choice или true/false.
</a:t>
            </a:r>
            <a:endParaRPr lang="en-US" sz="122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Опираемся на 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обычно строятся вокруг знакомых ситуаций: помощь в классе, совместная игра или разговор после урока. Сначала слышны общие слова, затем детали, которые помогают восстановить порядок реплик и смысл разговора.
</a:t>
            </a:r>
            <a:endParaRPr lang="en-US" sz="109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Ловим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стратегия — отмечать слова-маркеры: first, next, because, happy, worried, help. Они подсказывают, как развивается диалог и что именно происходит с каждым героем, даже если не каждое слово удалось расслышать.
</a:t>
            </a:r>
            <a:endParaRPr lang="en-US" sz="10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о дружбе: кто, что и почему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этот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о лучшем друге обычно есть простой факт: кто это, как он выглядит или чем выделяется. Такой старт помогает быстро понять, о ком идёт речь, и настроиться на чтение.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автор описывает характер друга: helpful, funny, kind. Эти слова показывают, почему с ним легко общаться, вместе делать school project и чувствовать поддержку в обычных школьных делах.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делают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важный смысловой блок — общие занятия. Герои могут играть, учиться, обсуждать уроки или помогать друг другу, а именно это делает дружбу живой и настоящей.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дружба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текста всегда звучит причина симпатии: друг умеет share, support и поднимать настроение. По этим деталям легко ответить на вопросы who, what и why.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чтение: слова и смысл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37764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характере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в тексте пять слов, которые описывают характер героя: например, kind, helpful, funny, shy, confident. Сравните их значения по контексту и отметьте, какие из них относятся к положительным качествам.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72482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действиях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выпишите три слова, обозначающие действия: share, support, help, play. Посмотрите, кто что делает, и свяжите каждое действие с конкретной ситуацией из текста, а не только с отдельным словом.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07211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и 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найдите две фразы о чувствах, например I feel happy или I am worried. Ответьте на вопросы who is the friend, what do they do together, and why is the friendship important.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друге и даём совет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простого описания: My friend is kind and cheerful. Затем добавьте общий интерес: We like playing basketball or doing homework together. Такая схема помогает говорить уверенно и без долгих пауз.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совете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просьбы о совете используйте модель I need advice about… и продолжайте фразой You should…. Это удобно, когда нужно обсудить школьную ситуацию, спор в чате или подготовку к проекту.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и 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полезно отвечать коротко и по теме: Yes, I agree; I don’t agree because…; That’s true. Такие реплики делают разговор естественным и показывают умение слушать собеседника.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Ролевые ситуации можно брать из жизни класса: новый ученик, совместная игра, ошибка в переписке, помощь перед выступлением. Чем ближе ситуация к реальности, тем легче подобрать нужные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карточки к диалогу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быстро собрать короткий диалог по шагам: начало, ключевая лексика, ответ и повторение.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friendship card по образцу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я описываю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имени или роли: My best friend is my classmate Anna. Это сразу задаёт тему и помогает читателю понять, о ком идёт речь в вашей friendship card.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38042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добавьте одно или два прилагательных: She is kind and helpful. Такие слова делают текст точным и показывают, какие качества вы особенно цените в друге.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81997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занятие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напишите, что вы делаете вместе: We like working on projects and playing after school. Одна совместная деталь делает карточку более живой и личной.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4100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покажите чувство: I feel happy and safe with her. Это помогает связать описание друга с вашим отношением и делает сообщение теплее.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38042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добавить короткую причину симпатии: She supports me and listens carefully. Так мини-текст становится полным и завершённым, даже если в нём всего 4–5 предложений.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Произношение: слышим, повторяем, запоминаем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kindness, helpful, worried, confident, because удобно тренировать хором: сначала медленно, затем в обычном темпе. Ударение помогает звучать понятно и естественно, особенно в коротких фразах.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по ритму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Мини-игра на ритм помогает запомнить звучание: teacher says, class repeats. Можно хлопать слоги, искать одинаковые окончания и сравнивать слова по звучанию, а не только по буквам.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пары слов и короткие фразы с нужной интонацией: I’m worried because… He is confident, She is helpful. Так речь звучит живо и ближе к настоящему общению.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список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list на странице учебника удобно использовать как опору: сначала прослушать, потом повторить и проверить себя. Это снижает страх ошибки и помогает быстрее запомнить новые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быть хорошим другом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новичку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новый ученик не может найти кабинет или место в классе, лучший ответ — подойти, поздороваться и помочь. Простая доброжелательность делает первые минуты в школе спокойнее.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грубость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грубое сообщение не стоит отвечать тем же тоном. Лучше не обижать в ответ, остановиться и выбрать вежливую фразу или обратиться за поддержкой к взрослому.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перед выступлением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друг волнуется перед выступлением, ему важны не советы «не переживай», а конкретная поддержка: выслушать, напомнить о подготовке и сказать, что у него получится.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и уважать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друг умеет слушать, уважать границы и замечать чувства другого человека. Эти навыки помогают не только в классе, но и в общении онлайн, где слова особенно легко ранят.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Be a Friend помогает классу договориться о простых правилах дружбы. В него можно добавить слова, рисунки и короткие примеры из школьной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действия и добрые слова делают дружбу заметной в ежедневном общении.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a Friend: идеи для плаката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для группового плаката по теме дружбы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язык и 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юнит соединяет язык и поведение: дети учатся описывать людей, высказывать мнение, понимать короткие тексты и поддерживать друзей. Такие навыки нужны и в классе, и в общении онлайн.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2026-07-25T18:22:54Z</dcterms:created>
  <dcterms:modified xsi:type="dcterms:W3CDTF">2026-07-25T18:22:54Z</dcterms:modified>
</cp:coreProperties>
</file>