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Царства живых организмов и признаки живого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живая природа и что объединяет всех её обитателей?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множество видов, и без порядка их трудно изучать. Поэтому организмы объединяют в царства по строению, числу клеток, способу питания и наличию ядра.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живые организмы делят на царства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царства живой природы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царство объединяет организмы с общими особенностями строения и 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все четыре группы относятся к живой природе и подчиняются общим законам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живых организмов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царств по главным признакам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чем похожи и чем различаются основные группы живых организмов.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с числом клеток, наличием ядра и способом получения пищи.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 — самые простые живые организмы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состоят из одной клетки и не имеют оформленного ядра. Несмотря на простое строение, они выполняют все основные жизненные функции и широко распространены в природе.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живут в почве, воде, воздухе и внутри других живых существ. Из-за очень маленьких размеров бактерии обычно можно увидеть только под микроскопом.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вред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бактерии полезны: они используются при приготовлении йогурта и кефира. Другие вызывают болезни, поэтому среди бактерий есть и помощники, и опасные виды.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делением клетки. При благоприятных условиях это происходит очень быстро, поэтому их число может резко увеличиваться за короткое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 — особое царство живой природы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как 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 содержат хлорофилл, поэтому не способны создавать пищу на свету. По этому признаку они отличаются от растений и образуют отдельное царство.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готовыми веществами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получают питательные вещества из почвы, остатков живых организмов или из других организмов. Они не вырабатывают пищу сами, а используют уже готовые вещества.
</a:t>
            </a:r>
            <a:endParaRPr lang="en-US" sz="1227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грибам относят шляпочные грибы, дрожжи и плесень. Хотя они сильно различаются внешне, у них общие особенности питания и строения.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рядом с нами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можно встретить в лесу, дрожжи используют в кулинарии, а плесневые грибы часто появляются на продуктах при неправильном хранении.
</a:t>
            </a:r>
            <a:endParaRPr lang="en-US" sz="13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грибов: от остатков к всасыванию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гриб получает готовые питательные вещества из окружающей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пищу сами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относятся к автотрофам: они сами образуют органические вещества в процессе фотосинтеза. Это делает их не только самостоятельными, но и очень важными для жизни всей природы.
</a:t>
            </a:r>
            <a:endParaRPr lang="en-US" sz="1216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 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образования пищи растениям необходимы свет, вода, углекислый газ и хлорофилл. Без этих условий процесс фотосинтеза не может происходить полноценно.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растений отличаются клеточной стенкой и крупными вакуолями. Эти признаки помогают растениям сохранять форму, запасать вещества и поддерживать жизнедеятельность.
</a:t>
            </a:r>
            <a:endParaRPr lang="en-US" sz="123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кислород, служат пищей для многих организмов и часто образуют основу природных сообществ. Без них жизнь животных, грибов и человека была бы невозможна.
</a:t>
            </a:r>
            <a:endParaRPr lang="en-US" sz="12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 — потребители готовой пищи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7792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хлорофилла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 могут создавать органические вещества из света, потому что в их клетках нет хлорофилла. Поэтому они получают энергию, поедая растения или других животных.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0067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животных характерны движение, органы чувств и сложное поведение. Эти признаки помогают им искать пищу, избегать опасности и приспосабливаться к условиям среды.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22198" y="1249521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животных есть насекомые, рыбы, птицы и многие другие группы. Они отличаются строением тела, способом передвижения и средой обитания, но относятся к одному царству.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живого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организмов эти признаки проявляются по-разному, но именно они отличают живое от неживого.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имеют общий набор признаков, хотя способы их проявления зависят от царства и условий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 биологии для 5–6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3293618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основная единица жизни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 клеток — маленьких структурных единиц, из которых строится тело. Именно клетка обеспечивает основные процессы, без которых жизнь невозможна: питание, дыхание, рост и размножение.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 — одна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одноклеточных организмов одна клетка выполняет все жизненные функции сразу. Такая клетка должна самостоятельно добывать вещества, получать энергию, реагировать на среду и образовывать новые клетки.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клеток — разные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многоклеточных организмов клетки разделяют обязанности. Одни обеспечивают движение, другие — питание, третьи — защиту или опору. Благодаря этому организм работает согласованно и более сложно.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 сложное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бактерий устроены проще и не имеют оформленного ядра. У растений, грибов и животных строение клеток сложнее, а ядро помогает управлять работой клетки и хранить наследственную информацию.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 многоклеточные организмы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сколько клеток входит в организм и как это влияет на его строение.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устроены проще, а у многоклеточных клетки объединяются в ткани и органы, что делает их строение и функции более разнообразными.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по теме «Царства живых организмов»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9193"/>
            <a:ext cx="1944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59193"/>
            <a:ext cx="194400" cy="19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78633"/>
            <a:ext cx="194400" cy="155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45307"/>
            <a:ext cx="194400" cy="2221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 энергии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свет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улавливают энергию света и превращают её в энергию органических веществ. Для этого им нужны вода, углекислый газ и хлорофилл, который содержится в зелёных клетках.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как 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животные получают энергию уже из готовой пищи. Они не создают органические вещества из света, а используют то, что получили из окружающей среды или от других организмов.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очень разнообразны: одни живут за счёт готовых веществ, другие используют особые химические соединения. Поэтому обмен веществ у бактерий может быть очень разным и гибким.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работа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идёт непрерывно: вещества поступают в организм, изменяются и расходуются на его жизненные процессы. Благодаря этому организмы могут расти, развиваться и поддерживать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организмы реагируют на раздражители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внешнего сигнала к ответу организма на примерах светa, звука, прикосновения, температуры и запаха.
</a:t>
            </a:r>
            <a:endParaRPr lang="en-US" sz="10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развитие и размножение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означает увеличение размеров и массы организма. Он может быть заметен у растений, животных и грибов, но происходит по-разному и зависит от особенностей строения каждого организма.
</a:t>
            </a:r>
            <a:endParaRPr lang="en-US" sz="1068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связано с изменением строения и поведения. У живых организмов появляются новые признаки, усложняются органы, а у некоторых видов меняется внешний вид на разных стадиях жизни.
</a:t>
            </a:r>
            <a:endParaRPr lang="en-US" sz="1068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необходимо для появления потомства и сохранения вида. У бактерий оно происходит делением клетки, у грибов — спорами, у растений — семенами и спорами, у животных — детёнышами.
</a:t>
            </a:r>
            <a:endParaRPr lang="en-US" sz="1068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развитие и размножение не существуют отдельно друг от друга. Вместе они показывают, что организм не только живёт, но и изменяется, а также передаёт признаки следующим поколениям.
</a:t>
            </a:r>
            <a:endParaRPr lang="en-US" sz="10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живых организмов к среде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помогают организмам жить в определённых условиях, добывать пищу и защищаться. У разных царств они проявляются по-разному.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среда и способ жизни, тем разнообразнее приспособления: от особенностей клеток до строения тела и поведения.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по теме «Приспособления живых организмов»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живое нельзя изучать только по внешнему виду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2494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может обманывать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организма могут выглядеть похоже, но принадлежать к разным царствам. Например, гриб и растение часто растут рядом, однако их питание и строение клеток устроены по-разному.
</a:t>
            </a:r>
            <a:endParaRPr lang="en-US" sz="1332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40762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микроскоп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слишком малы, чтобы увидеть их невооружённым глазом. Чтобы понять, что это живые организмы, нужно рассматривать их с увеличением и изучать их строение.
</a:t>
            </a:r>
            <a:endParaRPr lang="en-US" sz="1332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3565775"/>
            <a:ext cx="39378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внутренние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точного определения нужно смотреть не только на форму, но и на наличие ядра, способ питания и особенности жизни. Именно эти признаки помогают правильно классифицировать организмы.
</a:t>
            </a:r>
            <a:endParaRPr lang="en-US" sz="13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вредные представители царств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мир живой природы может быть полезным для человека и природы, но некоторые его представители причиняют вред.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вредные свойства встречаются в разных царствах, поэтому важно не делить организмы только на «хорошие» и «плохие», а понимать их роль и условия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по теме «Роль живых организмов в природе и жизни человека»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упорядочивает знания: легче находить общие признаки, объяснять различия и применять биологические сведения в медицине, сельском хозяйстве и охране природы.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царства помогают удобно сравнивать живые организмы и понимать их роль в природе и жизни человека.
</a:t>
            </a:r>
            <a:endParaRPr lang="en-US" sz="21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разнообразны, но у всех есть общие признаки жизни. Клетка, питание, дыхание, рост, развитие, размножение и реакция на среду помогают понять единство и различие царств.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2026-05-29T17:47:07Z</dcterms:created>
  <dcterms:modified xsi:type="dcterms:W3CDTF">2026-05-29T17:47:07Z</dcterms:modified>
</cp:coreProperties>
</file>