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E-stories на уроке английского языка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истории, где английский язык оживает в тексте, звуке и изображениях.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ученики уже могут создавать короткие тексты о знакомых темах. E-stories дают понятную практику: планировать сюжет, подбирать точные слова, писать реплики и проверять грамматику в современном цифровом формате.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e-stories помогают учить английский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e-story на английском языке
</a:t>
            </a:r>
            <a:endParaRPr lang="en-US" sz="2991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делает сюжет интересным и даёт повод для речи. Это может быть забытая вещь, непонимание, выбор или небольшая трудность, которую герой должен решить.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
</a:t>
            </a:r>
            <a:endParaRPr lang="en-US" sz="1057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истории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задаёт тему и настроение, помогает сразу понять, о чём будет сюжет. В учебной e-story он обычно короткий, ясный и связан с темой урока и лексикой класса.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место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Characters и setting отвечают за участников и обстановку. Восьмиклассникам удобно использовать знакомые ситуации: школа, дом, кружок, поездка или встреча с друзьями.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 показывают, как развивается история. В тексте часто используются связки one day, then, after that, finally, чтобы предложения шли последовательно и легко читались.
</a:t>
            </a:r>
            <a:endParaRPr lang="en-US" sz="135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 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 завершает сюжет выводом или решением. В e-story могут быть короткие диалоги, подписи к картинкам и ключевые слова, которые помогают запомнить новую лексику.
</a:t>
            </a:r>
            <a:endParaRPr lang="en-US" sz="14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учебная e-story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делает историю понятной и привлекательной, но не перегружает ученика лишними деталями.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e-story — текст, а визуальные и звуковые элементы усиливают понимание и запоминание лексики.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структуры учебной e-story, согласно заданному распределению элементов.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e-story для 8 класса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в новом клубе
</a:t>
            </a:r>
            <a:pPr algn="ctr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приходит в новый клуб после уроков и сначала чувствует себя неловко. Она ищет нужную комнату, знакомится с одноклассниками и замечает, что все уже начали работу. Один доброжелательный друг помогает ей включиться в занятие, и день заканчивается удачно и спокойно.
</a:t>
            </a:r>
            <a:endParaRPr lang="en-US" sz="1076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пропала заметка с планом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готовил выступление для школьного проекта, но потерял лист с планом прямо перед встречей. Сначала он растерялся, потом получил подсказку от друга и быстро восстановил основные идеи. История показывает, как слова и короткие реплики помогают выйти из трудной ситуации.
</a:t>
            </a:r>
            <a:endParaRPr lang="en-US" sz="105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которая не сдалась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восьмиклассников делает цифровую историю о школьном событии. У них не сразу совпадают идеи, но после обсуждения каждый получает свою часть работы: текст, картинки, озвучку и оформление. В конце проект получается ярким, а герои гордятся общим результатом.
</a:t>
            </a:r>
            <a:endParaRPr lang="en-US" sz="10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453" y="1479875"/>
            <a:ext cx="332719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создания e-stories на уроке английского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сервисы помогают собирать текст, изображения и аудио в одном учебном проекте.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8 класса особенно удобны PowerPoint, Canva и Book Creator: они несложны, поддерживают изображения и короткий английский текст.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возможностей популярных школьных цифровых инструментов.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сюжета в учебной цифровой истории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Beginning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герой, место и тема. Ученику сразу понятно, кто действует и где происходит событие, поэтому легче следить за лексикой и смыслом.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Middle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проблема, выбор или небольшое препятствие. Эта часть удерживает внимание и даёт возможность использовать новые слова, реплики и связки между предложениями.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решением или выводом. В финале важно показать результат, чтобы сюжет выглядел цельным и запоминался как короткий законченный рассказ.
</a:t>
            </a:r>
            <a:endParaRPr lang="en-US" sz="13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e-story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над учебной цифровой историей в 8 классе.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развивает e-story
</a:t>
            </a:r>
            <a:endParaRPr lang="en-US" sz="3144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подбирают точные слова по теме и видят их в живой ситуации. Новая лексика запоминается лучше, когда она связана с героями, действиями и эмоциями в коротком сюжете.
</a:t>
            </a:r>
            <a:endParaRPr lang="en-US" sz="1117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экраны и подписи требуют внимательного чтения. Ребята учатся быстро находить смысл, замечать ключевые слова и понимать, как отдельные реплики связаны между собой.
</a:t>
            </a:r>
            <a:endParaRPr lang="en-US" sz="1091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текста школьники тренируют Present Simple и Past Simple, а также артикли и порядок слов. Короткие фразы помогают заметить ошибки и исправить их сразу.
</a:t>
            </a:r>
            <a:endParaRPr lang="en-US" sz="1184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и слушание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e-story есть озвучка, ученики отрабатывают произношение и интонацию. Короткие диалоги делают речь более естественной и дают удобную практику для устного ответа.
</a:t>
            </a:r>
            <a:endParaRPr lang="en-US" sz="1189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помогает переводить идеи с русского на английский без лишних длинных фраз. Школьники учатся сокращать мысль, выбирать более точные выражения и делать текст яснее.
</a:t>
            </a:r>
            <a:endParaRPr lang="en-US" sz="11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особенно усиливаются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E-story одновременно требует точности языка и аккуратной цифровой сборки, поэтому ученики работают и с содержанием, и с формой.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письмо и лексика: именно они лежат в основе короткого, связного и понятного сюжета.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заданному распределению учебных эффектов e-story для 8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 над e-story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Сценарист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отвечает за сюжет и текст, подбирает простые английские фразы и следит, чтобы история оставалась короткой, понятной и логично развивалась от начала к финалу.
</a:t>
            </a:r>
            <a:endParaRPr lang="en-US" sz="1119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проверяет грамматику, артикли, времена глаголов и орфографию, а также убирает лишние повторы, чтобы каждая реплика звучала естественно и соответствовала уровню 8 класса.
</a:t>
            </a:r>
            <a:endParaRPr lang="en-US" sz="1096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участник подбирает изображения, цвета и расположение элементов на экране, чтобы визуальная часть помогала понимать смысл и не отвлекала от английского текста.
</a:t>
            </a:r>
            <a:endParaRPr lang="en-US" sz="1119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Диктор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Диктор записывает озвучку, работает над произношением и интонацией, а затем сверяет речь с текстом, чтобы слушателю было легко следить за историей.
</a:t>
            </a:r>
            <a:endParaRPr lang="en-US" sz="1121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участник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собирает слайды или страницы, вставляет аудио и проверяет, чтобы проект открывался правильно на разных устройствах и выглядел аккуратно на экране.
</a:t>
            </a:r>
            <a:endParaRPr lang="en-US" sz="11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хорошей e-story по английскому языку
</a:t>
            </a:r>
            <a:endParaRPr lang="en-US" sz="273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критерии помогают быстро оценить, насколько история понятна, грамотно написана и удобно оформлена для школьного просмотра.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сюжет ясен, язык точен, а оформление не перегружено, история легче воспринимается и лучше запоминается.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требований к e-story для 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e-stories в школьном изучении английского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75675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история помогает передать содержание прочитанного своими словами, не теряя главных событий. Ученики учатся выделять ключевые эпизоды и строить короткое связное высказывание на английском языке.
</a:t>
            </a:r>
            <a:endParaRPr lang="en-US" sz="1343" dirty="0"/>
          </a:p>
        </p:txBody>
      </p:sp>
      <p:sp>
        <p:nvSpPr>
          <p:cNvPr id="12" name="Text 3"/>
          <p:cNvSpPr txBox="1"/>
          <p:nvPr/>
        </p:nvSpPr>
        <p:spPr>
          <a:xfrm>
            <a:off x="3329317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удобно использовать для тем about me, school, free time и family. Ученик может показать факты о себе через картинки, подписи и простые реплики, не перегружая текст.
</a:t>
            </a:r>
            <a:endParaRPr lang="en-US" sz="1476" dirty="0"/>
          </a:p>
        </p:txBody>
      </p:sp>
      <p:sp>
        <p:nvSpPr>
          <p:cNvPr id="13" name="Text 4"/>
          <p:cNvSpPr txBox="1"/>
          <p:nvPr/>
        </p:nvSpPr>
        <p:spPr>
          <a:xfrm>
            <a:off x="6082971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E-stories подходят для парной и групповой работы, когда нужно представить результат по теме урока. Такой проект легко оформить как короткую презентацию, комикс или интерактивную книгу.
</a:t>
            </a:r>
            <a:endParaRPr lang="en-US" sz="1434" dirty="0"/>
          </a:p>
        </p:txBody>
      </p:sp>
      <p:sp>
        <p:nvSpPr>
          <p:cNvPr id="14" name="Text 5"/>
          <p:cNvSpPr txBox="1"/>
          <p:nvPr/>
        </p:nvSpPr>
        <p:spPr>
          <a:xfrm>
            <a:off x="575675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способом выразить идею о праздниках, путешествиях, культуре страны или знаменитых местах. Это делает задание более живым и помогает использовать знакомую лексику в новом контексте.
</a:t>
            </a:r>
            <a:endParaRPr lang="en-US" sz="1388" dirty="0"/>
          </a:p>
        </p:txBody>
      </p:sp>
      <p:sp>
        <p:nvSpPr>
          <p:cNvPr id="15" name="Text 6"/>
          <p:cNvSpPr txBox="1"/>
          <p:nvPr/>
        </p:nvSpPr>
        <p:spPr>
          <a:xfrm>
            <a:off x="3329317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конкурсов и классных показов e-story удобна тем, что сочетает текст, изображение и озвучку. Ученик может уверенно представить работу и продемонстрировать навыки английского языка.
</a:t>
            </a:r>
            <a:endParaRPr lang="en-US" sz="13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e-stories для урока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зависит от цели урока: одни варианты лучше подходят для чтения и письма, другие — для устного представления и обсуждения.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слайд-шоу и интерактивную книгу, потому что они проще в создании, а комикс и видеоистория добавляют больше выразительности.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форматов e-story для школьной практики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языка, безопасности и авторства
</a:t>
            </a:r>
            <a:endParaRPr lang="en-US" sz="2991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только изображения, музыку и звуки с разрешением на применение или из бесплатных образовательных ресурсов, чтобы соблюсти правила авторства и избежать нарушений.
</a:t>
            </a:r>
            <a:endParaRPr lang="en-US" sz="1049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включайте лишнюю личную информацию о себе и одноклассниках. Если на фото есть ученики, для публикации или показа нужно получить согласие.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английский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важно правильно писать имена, названия мест и заголовки. Даже небольшая ошибка заметна, поэтому финальная проверка должна быть особенно внимательной.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публикация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убедитесь, что материалы подходят для школьного использования, а проект не содержит спорного контента. Это делает работу не только красивой, но и корректной.
</a:t>
            </a:r>
            <a:endParaRPr lang="en-US" sz="11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историю интересной для 8 класса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заметнее, когда у героя есть понятный характер, эмоции и цель. Один запоминающийся персонаж помогает удерживать внимание и делает сюжет более живым.
</a:t>
            </a:r>
            <a:endParaRPr lang="en-US" sz="1457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проблема или сюрприз создают интерес и дают ученику повод следить за развитием событий. Главное, чтобы поворот оставался понятным и не усложнял язык.
</a:t>
            </a:r>
            <a:endParaRPr lang="en-US" sz="1477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действия, предметы вокруг героя и короткие описания помогают увидеть сцену и лучше запомнить лексику. Чем точнее детали, тем убедительнее выглядит история.
</a:t>
            </a:r>
            <a:endParaRPr lang="en-US" sz="1399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должны быть простыми, естественными и уместными по ситуации. Короткие фразы облегчают чтение, поддержку озвучкой и делают финальный результат более выразительным.
</a:t>
            </a:r>
            <a:endParaRPr lang="en-US" sz="13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готовой e-story перед сдачей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финальной проверки помогает заметить языковые, визуальные и технические ошибки до показа работы.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e-story успешной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хорошем оформлении проект не работает без понятной логики событий. Поэтому сначала выстраивают сюжет, а затем усиливают его визуальными и техническими деталями.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 — ясность сюжета; остальные элементы поддерживают понимание и делают работу удобной для чтения, прослушивания и показа.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факторов качества e-story для школьного проекта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344" y="2529223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тем для школьных e-stories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любимые места и знаменитые объекты дают возможность описывать маршрут, впечатления и события. Здесь хорошо работают слова, связанные с направлением, временем и эмоциями.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 школьном дне, кружке или поездке позволяют использовать знакомые слова и простые действия, поэтому ученику легче построить связный текст и несколько коротких диалогов.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интересы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хобби, семье или привычках помогают говорить о себе естественно. Такие темы особенно удобны для коротких экранов, где каждая фраза несёт смысловую нагрузку.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про удивительное животное или памятное событие делают проект более запоминающимся. Даже в фантазийной теме важно сохранить простую лексику и понятный финальный вывод.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сюжет
</a:t>
            </a:r>
            <a:endParaRPr lang="en-US" sz="9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E-stories как современный формат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E-stories помогают восьмиклассникам говорить и писать по-английски осмысленно, работать с цифровыми инструментами и создавать понятный результат, в котором язык становится частью живой истории.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2026-05-31T05:51:54Z</dcterms:created>
  <dcterms:modified xsi:type="dcterms:W3CDTF">2026-05-31T05:51:54Z</dcterms:modified>
</cp:coreProperties>
</file>