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человека — это путь роста, открытий и перемен на каждом этапе.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рождения до старости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 маленькие и беспомощные, потом учимся говорить, читать, работать и заботиться о других. Каждый возраст приносит свои задачи, радости и открытия, а вместе они складываются в одну длинную историю жизни.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человека по возрастам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первый этап жизни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малыш не умеет ходить, говорить и есть сам. Он постепенно учится узнавать голоса, лица, запахи и всё, что его окружает.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приносит ему новые маленькие успехи. Даже первый взгляд на мир — уже большое открытие для такого крошечного человека.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— это начало человеческой жизни. Новорождённый очень мал, много спит и почти всё время нуждается в заботе взрослого рядом.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помогает младенцу расти и крепнуть. Когда рядом ласковые руки и добрые голоса, ребёнку легче чувствовать себя защищённым и понемногу познавать мир.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Младенцу нужна забота взрослых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Малышу нужны тепло, еда, чистая одежда, сон и спокойствие. Взрослые кормят его, купают, укачивают и следят, чтобы он был в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малыш учится двигаться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движения ребёнка становятся всё увереннее.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0620" y="1022065"/>
            <a:ext cx="157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детство: от 1 до 3 лет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быстро пополняет словарь и начинает говорить короткими фразами. Он повторяет услышанные слова, а ещё с удовольствием показывает, что уже понял и запомнил.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исследование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 много двигается, тянется к новым предметам и любит всё трогать. Так он узнаёт дом, улицу и мир вокруг — иногда очень шумно, но с большим интересом.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особенно важны сон, прогулки и спокойный распорядок дня. Отдых помогает ребёнку набираться сил, а взрослым — сохранять терпение и хорошее настроение.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взрослым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охотно копируют маму, папу и других близких. Они пытаются «помогать», играть по правилам и делать всё как большие — пусть пока и не совсем ловко.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Дошкольный возраст: игры и открытия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лепка, песенки и счёт помогают развивать память, фантазию и речь. А игра учит договариваться, делиться игрушками и не сдаваться после маленькой неудачи.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4–6 лет дети задают много вопросов и хотят всё проверить сами. Им интересно, почему идёт дождь, как растут цветы и куда прячется солнце вечером.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ребёнок постепенно готовится к школе. Он учится слушать, выполнять простые правила и радоваться общению с другими детьми, а не только своим кубикам.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возраст: учёба и ответственность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становится учеником, знакомится с классом, учителем и школьными правилами. Он учится сидеть за партой, слушать задания и аккуратно писать первые буквы.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чтение, письмо и счёт. Каждый новый успех помогает выполнять задания увереннее и радоваться тому, что знания открывают целый мир.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привыкает к расписанию, урокам и переменам. Он следит за тетрадями, учебниками и своим местом в классе, потому что порядок облегчает учёбу.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доводить дела до конца, приносить нужные вещи и соблюдать правила. Так он становится более самостоятельным и надёжным.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рюкзак уже почти взрослый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идёт в школу и чувствует, что многое вокруг меняется. Он стал выше, движения стали увереннее, а в рюкзаке лежат книги, тетради и мечты на будущее. Ещё вчера он был «совсем маленьким», а теперь уже сам выбирает, как поступить.
</a:t>
            </a:r>
            <a:endParaRPr lang="en-US" sz="104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интересы и свои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подростка появляются любимые занятия: спорт, музыка, чтение или рисование. Он пробует себя в разном и учится понимать, что ему по-настоящему нравится. Иногда мнение меняется быстро, как погода весной, и это тоже нормально.
</a:t>
            </a:r>
            <a:endParaRPr lang="en-US" sz="1013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быть самостоятельным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становится внимательнее к своим чувствам и поступкам. Он уже может сам собрать вещи, подготовиться к урокам и помочь дома, а ещё учится просить совет, когда решение не даётся сразу.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возраст: время перемен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 первые большие решения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становится ответственность за выбор и поступки. Если что-то не получилось, можно попробовать снова, но уже умнее и увереннее.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знакомятся с разными занятиями, кружками и секциями. Так они лучше понимают свои сильные стороны и замечают, что у каждого есть свой талант.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человек начинает серьёзнее думать о будущем: чему учиться дальше и какая профессия ему подойдёт. Это время проб, интересных открытий и смелых планов.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помогает постепенно перейти ко взрослой жизни. Здесь особенно нужны поддержка, вера в себя и умение не бояться новых дорог.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взрослого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взрослый человек проходит через учёбу, труд, заботу о близких и помощь другим.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40703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61866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занимается взрослый человек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человек трудится, чтобы приносить пользу и обеспечивать семью. Он выполняет свои обязанности, старается делать дело аккуратно и учится справляться с новыми задачами.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Заботится о доме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покупает продукты, следит за порядком и решает домашние вопросы. В доме всегда хватает дел, но вместе с ними приходит приятное чувство уюта и ответственности.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воспитывают детей, помогают родителям и замечают, когда кому-то нужна помощь. Тёплое слово, совет и внимание для семьи иногда важнее любого подарка.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жизни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человек не только живёт для себя, но и помогает окружающим. Он принимает важные решения, соблюдает правила и делает общий мир спокойнее и добрее.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взрослого возраста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человек обычно умеет лучше планировать свои дела и распределять время. Он знает, что сначала бывает трудно, а потом приходит результат. Это помогает не бросать начатое на полпути.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делает взрослого спокойнее и увереннее. Он уже встречал похожие ситуации и умеет искать решение. Поэтому врач, учитель, строитель и повар работают так надёжно и полезно.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Пожилой возраст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них часто есть мудрые советы, которые появляются из большого опыта. Такие слова помогают не спешить с выводами, быть внимательнее и добрее к людям вокруг.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Пожилым особенно нужны уважение, забота и участие близких. Доброе слово, помощь по дому и совместные разговоры делают их жизнь спокойнее и теплее.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 прожили долгую жизнь и многое видели. Их рассказы о семье, работе и детстве помогают младшим лучше понимать прошлое и ценить каждый день.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тело меняется с возрастом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взрослом возрасте мышцы обычно становятся сильнее, а движения — точнее. Человек может дольше работать, заботиться о семье и справляться с делами без такой быстрой усталости.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тело растёт очень быстро. Ребёнок становится выше, крепнет и учится всё увереннее двигаться, словно маленький чемпион каждый день ставит новый рекорд.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у пожилых людей шаги часто становятся медленнее, а выносливость уменьшается. Это естественно, потому что организму нужно больше отдыха и бережного отношения.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Зрение, слух и общее самочувствие могут ослабевать. Но полезные привычки, движение и забота о здоровье помогают дольше оставаться бодрым и активным.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человеку быть здоровым в любом возрасте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объединяет привычки, которые полезны младенцу, школьнику, взрослому и пожилому человеку.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8811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55188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55188"/>
            <a:ext cx="249000" cy="199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рядом на каждом этапе жизни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встречает человека с первых дней жизни. Взрослые кормят, одевают, успокаивают и защищают малыша, чтобы он рос спокойно и чувствовал себя любимым.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детей и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растёт, семья помогает ему учиться, трудиться и не бояться трудностей. Дети тоже могут помогать взрослым дома, показывая заботу и уважение.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старших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 дедушки делятся воспоминаниями, семейными историями и тёплыми советами. Их опыт делает дом дружнее, а совместные встречи — особенно радостными.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Альбом, который знает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первой странице альбома — смешной малыш в тёплой шапке. Дальше идут школьные снимки, где уже видны портфель, улыбка и любопытные глаза. Такие фотографии помогают увидеть, как человек менялся год за годом.
</a:t>
            </a:r>
            <a:endParaRPr lang="en-US" sz="970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тетради хранят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мишка, любимая кукла и аккуратные тетради могут рассказать о детстве больше, чем длинный рассказ. Они напоминают о первых играх, уроках и маленьких победах, которые когда-то казались очень большими.
</a:t>
            </a:r>
            <a:endParaRPr lang="en-US" sz="8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рассказы возвращают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вечерним столом бабушка вспоминает, каким был внук в школе, а мама — какие вопросы он задавал в детстве. Эти истории соединяют разные годы жизни и делают прошлое тёплым и близким.
</a:t>
            </a:r>
            <a:endParaRPr lang="en-US" sz="92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детстве, юности и взрослой жизни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возраста свои радости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школьников появляются знания, друзья и любимые занятия. Они радуются удачному ответу, интересному уроку и тому, что могут узнавать мир всё глубже каждый день.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взрослых и пожилых людей радость связана с делами, заботой о близких, спокойствием и воспоминаниями. Каждый возраст приносит свои особенные поводы для улыбки и тепла.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малышей радость в игре, движении и первых открытиях. Им всё интересно, даже обычная ложка может стать настоящим сокровищем, если смотреть на неё глазами исследователя.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человека — длинный и важный путь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проходит много этапов, и каждый из них по-своему важен. В детстве он учится, во взрослой жизни трудится, а в старости делится мудростью и теплом.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2026-05-21T08:58:32Z</dcterms:created>
  <dcterms:modified xsi:type="dcterms:W3CDTF">2026-05-21T08:58:32Z</dcterms:modified>
</cp:coreProperties>
</file>